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6" r:id="rId2"/>
    <p:sldId id="264" r:id="rId3"/>
    <p:sldId id="273" r:id="rId4"/>
    <p:sldId id="265" r:id="rId5"/>
    <p:sldId id="274" r:id="rId6"/>
    <p:sldId id="275" r:id="rId7"/>
    <p:sldId id="276" r:id="rId8"/>
    <p:sldId id="277" r:id="rId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1" autoAdjust="0"/>
  </p:normalViewPr>
  <p:slideViewPr>
    <p:cSldViewPr>
      <p:cViewPr varScale="1">
        <p:scale>
          <a:sx n="111" d="100"/>
          <a:sy n="111" d="100"/>
        </p:scale>
        <p:origin x="930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AD625-E4B4-4AB1-9F15-884363432419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4CE337F5-D557-4D88-8D0B-0D9F5A37835B}">
      <dgm:prSet phldrT="[Tekst]"/>
      <dgm:spPr/>
      <dgm:t>
        <a:bodyPr/>
        <a:lstStyle/>
        <a:p>
          <a:r>
            <a:rPr lang="nl-BE" dirty="0"/>
            <a:t>Thora</a:t>
          </a:r>
        </a:p>
      </dgm:t>
    </dgm:pt>
    <dgm:pt modelId="{F39F8F27-266F-47E6-88AC-523987D87EE1}" type="parTrans" cxnId="{148F12B1-5A37-4DD1-BCEA-6E71B2086F1D}">
      <dgm:prSet/>
      <dgm:spPr/>
      <dgm:t>
        <a:bodyPr/>
        <a:lstStyle/>
        <a:p>
          <a:endParaRPr lang="nl-BE"/>
        </a:p>
      </dgm:t>
    </dgm:pt>
    <dgm:pt modelId="{188BBEB7-E81F-4634-BD44-62A6E2E7D615}" type="sibTrans" cxnId="{148F12B1-5A37-4DD1-BCEA-6E71B2086F1D}">
      <dgm:prSet/>
      <dgm:spPr/>
      <dgm:t>
        <a:bodyPr/>
        <a:lstStyle/>
        <a:p>
          <a:endParaRPr lang="nl-BE"/>
        </a:p>
      </dgm:t>
    </dgm:pt>
    <dgm:pt modelId="{A0F5659D-C34F-4A5D-87AE-E89E48D39008}">
      <dgm:prSet phldrT="[Tekst]"/>
      <dgm:spPr/>
      <dgm:t>
        <a:bodyPr/>
        <a:lstStyle/>
        <a:p>
          <a:r>
            <a:rPr lang="nl-BE" dirty="0"/>
            <a:t>Jozua</a:t>
          </a:r>
        </a:p>
      </dgm:t>
    </dgm:pt>
    <dgm:pt modelId="{4ED65BFE-0AFC-4988-AFAE-D6A39E61726E}" type="parTrans" cxnId="{D1455D23-7B24-4776-A937-E02586CEAA1D}">
      <dgm:prSet/>
      <dgm:spPr/>
      <dgm:t>
        <a:bodyPr/>
        <a:lstStyle/>
        <a:p>
          <a:endParaRPr lang="nl-BE"/>
        </a:p>
      </dgm:t>
    </dgm:pt>
    <dgm:pt modelId="{810B694B-1CCE-4755-828F-C5815FA5CB18}" type="sibTrans" cxnId="{D1455D23-7B24-4776-A937-E02586CEAA1D}">
      <dgm:prSet/>
      <dgm:spPr/>
      <dgm:t>
        <a:bodyPr/>
        <a:lstStyle/>
        <a:p>
          <a:endParaRPr lang="nl-BE"/>
        </a:p>
      </dgm:t>
    </dgm:pt>
    <dgm:pt modelId="{40346C65-9226-4B68-B848-C3CB84B15B10}">
      <dgm:prSet phldrT="[Tekst]"/>
      <dgm:spPr/>
      <dgm:t>
        <a:bodyPr/>
        <a:lstStyle/>
        <a:p>
          <a:r>
            <a:rPr lang="nl-BE" dirty="0"/>
            <a:t>1-2 Samuël</a:t>
          </a:r>
        </a:p>
      </dgm:t>
    </dgm:pt>
    <dgm:pt modelId="{9EA348F5-5D09-4FCA-BF9F-9FC8ADB4080B}" type="parTrans" cxnId="{6E9950A1-D15B-4C3D-BA9D-0DA564C6858D}">
      <dgm:prSet/>
      <dgm:spPr/>
      <dgm:t>
        <a:bodyPr/>
        <a:lstStyle/>
        <a:p>
          <a:endParaRPr lang="nl-BE"/>
        </a:p>
      </dgm:t>
    </dgm:pt>
    <dgm:pt modelId="{2B64AC26-3D91-40E1-BDF3-BEF2BFCBDE50}" type="sibTrans" cxnId="{6E9950A1-D15B-4C3D-BA9D-0DA564C6858D}">
      <dgm:prSet/>
      <dgm:spPr/>
      <dgm:t>
        <a:bodyPr/>
        <a:lstStyle/>
        <a:p>
          <a:endParaRPr lang="nl-BE"/>
        </a:p>
      </dgm:t>
    </dgm:pt>
    <dgm:pt modelId="{0F5A24A2-6D4A-411D-84FE-1D2FBB0C238F}">
      <dgm:prSet phldrT="[Tekst]"/>
      <dgm:spPr/>
      <dgm:t>
        <a:bodyPr/>
        <a:lstStyle/>
        <a:p>
          <a:r>
            <a:rPr lang="nl-BE" dirty="0"/>
            <a:t>Gods volk</a:t>
          </a:r>
        </a:p>
      </dgm:t>
    </dgm:pt>
    <dgm:pt modelId="{CB40D90B-4F88-4C92-8AE5-FAEF3C0070A6}" type="parTrans" cxnId="{3CBCD4F0-338C-49E3-9A64-439882BEE0BF}">
      <dgm:prSet/>
      <dgm:spPr/>
      <dgm:t>
        <a:bodyPr/>
        <a:lstStyle/>
        <a:p>
          <a:endParaRPr lang="nl-BE"/>
        </a:p>
      </dgm:t>
    </dgm:pt>
    <dgm:pt modelId="{9BCDC0E7-0F74-4A64-8D63-97FC2A68BA1F}" type="sibTrans" cxnId="{3CBCD4F0-338C-49E3-9A64-439882BEE0BF}">
      <dgm:prSet/>
      <dgm:spPr/>
      <dgm:t>
        <a:bodyPr/>
        <a:lstStyle/>
        <a:p>
          <a:endParaRPr lang="nl-BE"/>
        </a:p>
      </dgm:t>
    </dgm:pt>
    <dgm:pt modelId="{604A3982-570D-4621-B4EF-6C12CB809E74}">
      <dgm:prSet phldrT="[Tekst]"/>
      <dgm:spPr/>
      <dgm:t>
        <a:bodyPr/>
        <a:lstStyle/>
        <a:p>
          <a:r>
            <a:rPr lang="nl-BE" dirty="0"/>
            <a:t>Tempelafbraak</a:t>
          </a:r>
        </a:p>
      </dgm:t>
    </dgm:pt>
    <dgm:pt modelId="{CE108459-13DE-45A4-85DC-ED89C8EF5239}" type="parTrans" cxnId="{5A20A951-985D-45A9-AB23-FB3ED4499039}">
      <dgm:prSet/>
      <dgm:spPr/>
      <dgm:t>
        <a:bodyPr/>
        <a:lstStyle/>
        <a:p>
          <a:endParaRPr lang="nl-BE"/>
        </a:p>
      </dgm:t>
    </dgm:pt>
    <dgm:pt modelId="{1AD7CC50-67B5-42A3-8A8D-A432BD069EEE}" type="sibTrans" cxnId="{5A20A951-985D-45A9-AB23-FB3ED4499039}">
      <dgm:prSet/>
      <dgm:spPr/>
      <dgm:t>
        <a:bodyPr/>
        <a:lstStyle/>
        <a:p>
          <a:endParaRPr lang="nl-BE"/>
        </a:p>
      </dgm:t>
    </dgm:pt>
    <dgm:pt modelId="{7F74D4D4-712E-4A81-B345-1854C6A10FE3}">
      <dgm:prSet phldrT="[Tekst]"/>
      <dgm:spPr/>
      <dgm:t>
        <a:bodyPr/>
        <a:lstStyle/>
        <a:p>
          <a:r>
            <a:rPr lang="nl-BE" dirty="0"/>
            <a:t>Rechters</a:t>
          </a:r>
        </a:p>
      </dgm:t>
    </dgm:pt>
    <dgm:pt modelId="{3B087180-A6D8-4816-9915-33A451ECEEC6}" type="parTrans" cxnId="{C15A8DDF-7E0B-4AA6-BC90-BE077FC39787}">
      <dgm:prSet/>
      <dgm:spPr/>
      <dgm:t>
        <a:bodyPr/>
        <a:lstStyle/>
        <a:p>
          <a:endParaRPr lang="nl-BE"/>
        </a:p>
      </dgm:t>
    </dgm:pt>
    <dgm:pt modelId="{D78F4F0F-D03F-46BB-B6E5-82F933D7FB86}" type="sibTrans" cxnId="{C15A8DDF-7E0B-4AA6-BC90-BE077FC39787}">
      <dgm:prSet/>
      <dgm:spPr/>
      <dgm:t>
        <a:bodyPr/>
        <a:lstStyle/>
        <a:p>
          <a:endParaRPr lang="nl-BE"/>
        </a:p>
      </dgm:t>
    </dgm:pt>
    <dgm:pt modelId="{93DCCA0C-9B8C-4606-BAD3-5FD56E1D13AA}">
      <dgm:prSet phldrT="[Tekst]"/>
      <dgm:spPr/>
      <dgm:t>
        <a:bodyPr/>
        <a:lstStyle/>
        <a:p>
          <a:r>
            <a:rPr lang="nl-BE" dirty="0"/>
            <a:t>Landopbouw</a:t>
          </a:r>
        </a:p>
      </dgm:t>
    </dgm:pt>
    <dgm:pt modelId="{2F7BEDD6-7447-4075-AFE7-6A59BB4E9EE8}" type="parTrans" cxnId="{5108B28F-FCC0-411F-ABFB-3FC41550A63E}">
      <dgm:prSet/>
      <dgm:spPr/>
      <dgm:t>
        <a:bodyPr/>
        <a:lstStyle/>
        <a:p>
          <a:endParaRPr lang="nl-BE"/>
        </a:p>
      </dgm:t>
    </dgm:pt>
    <dgm:pt modelId="{9B33A560-C208-4FDB-B31A-01AF94B8CBBF}" type="sibTrans" cxnId="{5108B28F-FCC0-411F-ABFB-3FC41550A63E}">
      <dgm:prSet/>
      <dgm:spPr/>
      <dgm:t>
        <a:bodyPr/>
        <a:lstStyle/>
        <a:p>
          <a:endParaRPr lang="nl-BE"/>
        </a:p>
      </dgm:t>
    </dgm:pt>
    <dgm:pt modelId="{A963F2F3-207C-4138-925B-E6E8ABF2CE34}">
      <dgm:prSet phldrT="[Tekst]"/>
      <dgm:spPr/>
      <dgm:t>
        <a:bodyPr/>
        <a:lstStyle/>
        <a:p>
          <a:r>
            <a:rPr lang="nl-BE" dirty="0"/>
            <a:t>1-2 Koningen</a:t>
          </a:r>
        </a:p>
      </dgm:t>
    </dgm:pt>
    <dgm:pt modelId="{C81AC50F-FD51-4147-BEF1-EDC5A3021EAC}" type="parTrans" cxnId="{EC4D0635-7AB7-4B7E-A14B-57A9787B2FB6}">
      <dgm:prSet/>
      <dgm:spPr/>
      <dgm:t>
        <a:bodyPr/>
        <a:lstStyle/>
        <a:p>
          <a:endParaRPr lang="nl-BE"/>
        </a:p>
      </dgm:t>
    </dgm:pt>
    <dgm:pt modelId="{FF096C27-4F2B-4447-852D-87314C59CB97}" type="sibTrans" cxnId="{EC4D0635-7AB7-4B7E-A14B-57A9787B2FB6}">
      <dgm:prSet/>
      <dgm:spPr/>
      <dgm:t>
        <a:bodyPr/>
        <a:lstStyle/>
        <a:p>
          <a:endParaRPr lang="nl-BE"/>
        </a:p>
      </dgm:t>
    </dgm:pt>
    <dgm:pt modelId="{185C0328-E688-4761-A232-55F466D5F13B}">
      <dgm:prSet phldrT="[Tekst]"/>
      <dgm:spPr/>
      <dgm:t>
        <a:bodyPr/>
        <a:lstStyle/>
        <a:p>
          <a:r>
            <a:rPr lang="nl-BE" dirty="0"/>
            <a:t>Tempelopbouw</a:t>
          </a:r>
        </a:p>
      </dgm:t>
    </dgm:pt>
    <dgm:pt modelId="{9D2245DD-2A76-4AB0-AD4C-6B7D5C070A9B}" type="parTrans" cxnId="{522511B5-05DF-4607-9791-2AA0E0EF2668}">
      <dgm:prSet/>
      <dgm:spPr/>
      <dgm:t>
        <a:bodyPr/>
        <a:lstStyle/>
        <a:p>
          <a:endParaRPr lang="nl-BE"/>
        </a:p>
      </dgm:t>
    </dgm:pt>
    <dgm:pt modelId="{7B19341A-29A6-45AD-B324-947B6CD6EDE7}" type="sibTrans" cxnId="{522511B5-05DF-4607-9791-2AA0E0EF2668}">
      <dgm:prSet/>
      <dgm:spPr/>
      <dgm:t>
        <a:bodyPr/>
        <a:lstStyle/>
        <a:p>
          <a:endParaRPr lang="nl-BE"/>
        </a:p>
      </dgm:t>
    </dgm:pt>
    <dgm:pt modelId="{5F2D1445-F736-44FE-86F1-7D8444C23E2C}">
      <dgm:prSet phldrT="[Tekst]"/>
      <dgm:spPr/>
      <dgm:t>
        <a:bodyPr/>
        <a:lstStyle/>
        <a:p>
          <a:r>
            <a:rPr lang="nl-BE" dirty="0"/>
            <a:t>Saul–David</a:t>
          </a:r>
        </a:p>
      </dgm:t>
    </dgm:pt>
    <dgm:pt modelId="{08CB2014-6327-4964-B897-0447F2CDB71E}" type="parTrans" cxnId="{4CE9E0F3-778F-4C12-9758-06E3F508D376}">
      <dgm:prSet/>
      <dgm:spPr/>
      <dgm:t>
        <a:bodyPr/>
        <a:lstStyle/>
        <a:p>
          <a:endParaRPr lang="nl-BE"/>
        </a:p>
      </dgm:t>
    </dgm:pt>
    <dgm:pt modelId="{3435CACE-F4E3-4A62-8B1C-E23090606FD2}" type="sibTrans" cxnId="{4CE9E0F3-778F-4C12-9758-06E3F508D376}">
      <dgm:prSet/>
      <dgm:spPr/>
      <dgm:t>
        <a:bodyPr/>
        <a:lstStyle/>
        <a:p>
          <a:endParaRPr lang="nl-BE"/>
        </a:p>
      </dgm:t>
    </dgm:pt>
    <dgm:pt modelId="{DC845734-32A6-49EF-BF73-0936207B7862}">
      <dgm:prSet phldrT="[Tekst]"/>
      <dgm:spPr/>
      <dgm:t>
        <a:bodyPr/>
        <a:lstStyle/>
        <a:p>
          <a:r>
            <a:rPr lang="nl-BE" dirty="0"/>
            <a:t>Rechters</a:t>
          </a:r>
          <a:br>
            <a:rPr lang="nl-BE" dirty="0"/>
          </a:br>
          <a:r>
            <a:rPr lang="nl-BE" dirty="0"/>
            <a:t>Geen koning</a:t>
          </a:r>
        </a:p>
      </dgm:t>
    </dgm:pt>
    <dgm:pt modelId="{44D47171-AD29-4717-8FF4-63484A7F23A7}" type="parTrans" cxnId="{318B1401-AB8E-498A-A9E1-B5892B432386}">
      <dgm:prSet/>
      <dgm:spPr/>
      <dgm:t>
        <a:bodyPr/>
        <a:lstStyle/>
        <a:p>
          <a:endParaRPr lang="nl-BE"/>
        </a:p>
      </dgm:t>
    </dgm:pt>
    <dgm:pt modelId="{C807DAAD-99F9-4C2A-AB51-0CC24E045F0A}" type="sibTrans" cxnId="{318B1401-AB8E-498A-A9E1-B5892B432386}">
      <dgm:prSet/>
      <dgm:spPr/>
      <dgm:t>
        <a:bodyPr/>
        <a:lstStyle/>
        <a:p>
          <a:endParaRPr lang="nl-BE"/>
        </a:p>
      </dgm:t>
    </dgm:pt>
    <dgm:pt modelId="{56A3EF40-7104-4862-A18E-213E54F25A37}">
      <dgm:prSet phldrT="[Tekst]"/>
      <dgm:spPr/>
      <dgm:t>
        <a:bodyPr/>
        <a:lstStyle/>
        <a:p>
          <a:r>
            <a:rPr lang="nl-BE" dirty="0"/>
            <a:t>Landafbraak</a:t>
          </a:r>
        </a:p>
      </dgm:t>
    </dgm:pt>
    <dgm:pt modelId="{AB1BAAFF-6B3A-4133-8174-8EC8CDD634A6}" type="parTrans" cxnId="{38DE7A14-7F52-4CD7-A0DC-EB10A1B2FD35}">
      <dgm:prSet/>
      <dgm:spPr/>
      <dgm:t>
        <a:bodyPr/>
        <a:lstStyle/>
        <a:p>
          <a:endParaRPr lang="nl-BE"/>
        </a:p>
      </dgm:t>
    </dgm:pt>
    <dgm:pt modelId="{552DFC9E-DDA1-437F-8D3A-4089AA069B4C}" type="sibTrans" cxnId="{38DE7A14-7F52-4CD7-A0DC-EB10A1B2FD35}">
      <dgm:prSet/>
      <dgm:spPr/>
      <dgm:t>
        <a:bodyPr/>
        <a:lstStyle/>
        <a:p>
          <a:endParaRPr lang="nl-BE"/>
        </a:p>
      </dgm:t>
    </dgm:pt>
    <dgm:pt modelId="{352CBE8A-4A58-4D7F-8130-BB276EFC3A76}">
      <dgm:prSet phldrT="[Tekst]"/>
      <dgm:spPr/>
      <dgm:t>
        <a:bodyPr/>
        <a:lstStyle/>
        <a:p>
          <a:r>
            <a:rPr lang="nl-BE" dirty="0"/>
            <a:t>Jozua</a:t>
          </a:r>
        </a:p>
      </dgm:t>
    </dgm:pt>
    <dgm:pt modelId="{9986C9BB-68C6-4AA3-8260-A09F9D3A63C2}" type="parTrans" cxnId="{79BE9533-DF56-4349-8405-8F7D0708B219}">
      <dgm:prSet/>
      <dgm:spPr/>
      <dgm:t>
        <a:bodyPr/>
        <a:lstStyle/>
        <a:p>
          <a:endParaRPr lang="nl-BE"/>
        </a:p>
      </dgm:t>
    </dgm:pt>
    <dgm:pt modelId="{0AC659CC-BDAC-45A9-9CC0-AC6866EC6912}" type="sibTrans" cxnId="{79BE9533-DF56-4349-8405-8F7D0708B219}">
      <dgm:prSet/>
      <dgm:spPr/>
      <dgm:t>
        <a:bodyPr/>
        <a:lstStyle/>
        <a:p>
          <a:endParaRPr lang="nl-BE"/>
        </a:p>
      </dgm:t>
    </dgm:pt>
    <dgm:pt modelId="{CF6E6FBC-E9FF-4501-A082-D71DF31BC605}">
      <dgm:prSet phldrT="[Tekst]"/>
      <dgm:spPr/>
      <dgm:t>
        <a:bodyPr/>
        <a:lstStyle/>
        <a:p>
          <a:r>
            <a:rPr lang="nl-BE" dirty="0"/>
            <a:t>Landbelofte</a:t>
          </a:r>
        </a:p>
      </dgm:t>
    </dgm:pt>
    <dgm:pt modelId="{7C351025-7AF0-4B88-96A1-F80306EEC13C}" type="parTrans" cxnId="{EE48BC21-55F3-4CCA-A8F6-B2412C0C953F}">
      <dgm:prSet/>
      <dgm:spPr/>
      <dgm:t>
        <a:bodyPr/>
        <a:lstStyle/>
        <a:p>
          <a:endParaRPr lang="nl-BE"/>
        </a:p>
      </dgm:t>
    </dgm:pt>
    <dgm:pt modelId="{F805B92D-A620-47D5-A00F-8AF0D97F1CC2}" type="sibTrans" cxnId="{EE48BC21-55F3-4CCA-A8F6-B2412C0C953F}">
      <dgm:prSet/>
      <dgm:spPr/>
      <dgm:t>
        <a:bodyPr/>
        <a:lstStyle/>
        <a:p>
          <a:endParaRPr lang="nl-BE"/>
        </a:p>
      </dgm:t>
    </dgm:pt>
    <dgm:pt modelId="{4BEACB4B-A8A9-4320-85A6-799EA401AC0D}">
      <dgm:prSet phldrT="[Tekst]"/>
      <dgm:spPr/>
      <dgm:t>
        <a:bodyPr/>
        <a:lstStyle/>
        <a:p>
          <a:r>
            <a:rPr lang="nl-BE" dirty="0"/>
            <a:t>Gods woonplaats</a:t>
          </a:r>
        </a:p>
      </dgm:t>
    </dgm:pt>
    <dgm:pt modelId="{DFE1E20F-7CD4-48E7-8142-114FE2C596DA}" type="parTrans" cxnId="{BD734AD4-EDDE-4372-81CA-2A184F5FE6EC}">
      <dgm:prSet/>
      <dgm:spPr/>
      <dgm:t>
        <a:bodyPr/>
        <a:lstStyle/>
        <a:p>
          <a:endParaRPr lang="nl-BE"/>
        </a:p>
      </dgm:t>
    </dgm:pt>
    <dgm:pt modelId="{6160F6B8-AF3C-4E5F-9422-695F156AD754}" type="sibTrans" cxnId="{BD734AD4-EDDE-4372-81CA-2A184F5FE6EC}">
      <dgm:prSet/>
      <dgm:spPr/>
      <dgm:t>
        <a:bodyPr/>
        <a:lstStyle/>
        <a:p>
          <a:endParaRPr lang="nl-BE"/>
        </a:p>
      </dgm:t>
    </dgm:pt>
    <dgm:pt modelId="{F25E631C-6E66-4468-8F57-64B76583534A}">
      <dgm:prSet phldrT="[Tekst]"/>
      <dgm:spPr/>
      <dgm:t>
        <a:bodyPr/>
        <a:lstStyle/>
        <a:p>
          <a:r>
            <a:rPr lang="nl-BE" dirty="0"/>
            <a:t>Tent in Silo</a:t>
          </a:r>
        </a:p>
      </dgm:t>
    </dgm:pt>
    <dgm:pt modelId="{261CBD57-8846-446B-B726-0543E0D120E7}" type="parTrans" cxnId="{DEBE4AE2-33D2-4719-98DD-8771F5B6D1D7}">
      <dgm:prSet/>
      <dgm:spPr/>
      <dgm:t>
        <a:bodyPr/>
        <a:lstStyle/>
        <a:p>
          <a:endParaRPr lang="nl-BE"/>
        </a:p>
      </dgm:t>
    </dgm:pt>
    <dgm:pt modelId="{8C2EB5C3-11CA-406F-88F4-53625E8334A7}" type="sibTrans" cxnId="{DEBE4AE2-33D2-4719-98DD-8771F5B6D1D7}">
      <dgm:prSet/>
      <dgm:spPr/>
      <dgm:t>
        <a:bodyPr/>
        <a:lstStyle/>
        <a:p>
          <a:endParaRPr lang="nl-BE"/>
        </a:p>
      </dgm:t>
    </dgm:pt>
    <dgm:pt modelId="{FEDD2D95-5069-488C-9322-42853FD3F83B}">
      <dgm:prSet phldrT="[Tekst]"/>
      <dgm:spPr/>
      <dgm:t>
        <a:bodyPr/>
        <a:lstStyle/>
        <a:p>
          <a:r>
            <a:rPr lang="nl-BE" dirty="0"/>
            <a:t>Tent in Silo</a:t>
          </a:r>
        </a:p>
      </dgm:t>
    </dgm:pt>
    <dgm:pt modelId="{F8FCACD4-60C9-43DF-B42A-D15B4BD520DB}" type="parTrans" cxnId="{D369377D-2AFF-4F33-B0B7-E03294E4D39C}">
      <dgm:prSet/>
      <dgm:spPr/>
      <dgm:t>
        <a:bodyPr/>
        <a:lstStyle/>
        <a:p>
          <a:endParaRPr lang="nl-BE"/>
        </a:p>
      </dgm:t>
    </dgm:pt>
    <dgm:pt modelId="{68A886DD-7B47-4238-A4E7-8C8377F65D85}" type="sibTrans" cxnId="{D369377D-2AFF-4F33-B0B7-E03294E4D39C}">
      <dgm:prSet/>
      <dgm:spPr/>
      <dgm:t>
        <a:bodyPr/>
        <a:lstStyle/>
        <a:p>
          <a:endParaRPr lang="nl-BE"/>
        </a:p>
      </dgm:t>
    </dgm:pt>
    <dgm:pt modelId="{68B65385-03E3-4FE9-9F77-6AE3238F82A8}">
      <dgm:prSet phldrT="[Tekst]"/>
      <dgm:spPr/>
      <dgm:t>
        <a:bodyPr/>
        <a:lstStyle/>
        <a:p>
          <a:r>
            <a:rPr lang="nl-BE" dirty="0"/>
            <a:t>Landopbouw</a:t>
          </a:r>
        </a:p>
      </dgm:t>
    </dgm:pt>
    <dgm:pt modelId="{B3B518FE-84E3-44C2-A66D-09A7B5343FB6}" type="parTrans" cxnId="{B34C6990-D968-4890-B245-5348C15DE187}">
      <dgm:prSet/>
      <dgm:spPr/>
      <dgm:t>
        <a:bodyPr/>
        <a:lstStyle/>
        <a:p>
          <a:endParaRPr lang="nl-BE"/>
        </a:p>
      </dgm:t>
    </dgm:pt>
    <dgm:pt modelId="{8CCF7B7E-D01A-48BB-B3EE-2C4C64DE5EB5}" type="sibTrans" cxnId="{B34C6990-D968-4890-B245-5348C15DE187}">
      <dgm:prSet/>
      <dgm:spPr/>
      <dgm:t>
        <a:bodyPr/>
        <a:lstStyle/>
        <a:p>
          <a:endParaRPr lang="nl-BE"/>
        </a:p>
      </dgm:t>
    </dgm:pt>
    <dgm:pt modelId="{5FD71856-7FE4-4C3C-ABBD-E81755F0510C}">
      <dgm:prSet phldrT="[Tekst]"/>
      <dgm:spPr/>
      <dgm:t>
        <a:bodyPr/>
        <a:lstStyle/>
        <a:p>
          <a:r>
            <a:rPr lang="nl-BE" dirty="0"/>
            <a:t>Landafbraak</a:t>
          </a:r>
        </a:p>
      </dgm:t>
    </dgm:pt>
    <dgm:pt modelId="{F270C8A4-0B4D-45B2-BDF3-E3EF69FEED13}" type="parTrans" cxnId="{EF58BE04-3D7E-4376-AC4B-EBDE2A2EA085}">
      <dgm:prSet/>
      <dgm:spPr/>
      <dgm:t>
        <a:bodyPr/>
        <a:lstStyle/>
        <a:p>
          <a:endParaRPr lang="nl-BE"/>
        </a:p>
      </dgm:t>
    </dgm:pt>
    <dgm:pt modelId="{79C2EFAA-6428-471C-B4E2-F34EB0CC3826}" type="sibTrans" cxnId="{EF58BE04-3D7E-4376-AC4B-EBDE2A2EA085}">
      <dgm:prSet/>
      <dgm:spPr/>
      <dgm:t>
        <a:bodyPr/>
        <a:lstStyle/>
        <a:p>
          <a:endParaRPr lang="nl-BE"/>
        </a:p>
      </dgm:t>
    </dgm:pt>
    <dgm:pt modelId="{4B3C1513-586C-412B-9EC7-605AD576318E}">
      <dgm:prSet phldrT="[Tekst]"/>
      <dgm:spPr/>
      <dgm:t>
        <a:bodyPr/>
        <a:lstStyle/>
        <a:p>
          <a:r>
            <a:rPr lang="nl-BE" dirty="0" err="1"/>
            <a:t>Noordrijk</a:t>
          </a:r>
          <a:r>
            <a:rPr lang="nl-BE" dirty="0"/>
            <a:t>–</a:t>
          </a:r>
          <a:r>
            <a:rPr lang="nl-BE" dirty="0" err="1"/>
            <a:t>zuidrijk</a:t>
          </a:r>
          <a:endParaRPr lang="nl-BE" dirty="0"/>
        </a:p>
      </dgm:t>
    </dgm:pt>
    <dgm:pt modelId="{37C0C87B-D427-4D7C-A42D-C90E1E2B852A}" type="parTrans" cxnId="{B81B7329-82A3-467F-B55B-95E1170734A1}">
      <dgm:prSet/>
      <dgm:spPr/>
      <dgm:t>
        <a:bodyPr/>
        <a:lstStyle/>
        <a:p>
          <a:endParaRPr lang="nl-BE"/>
        </a:p>
      </dgm:t>
    </dgm:pt>
    <dgm:pt modelId="{40267631-0112-496A-ACCD-372110EADE74}" type="sibTrans" cxnId="{B81B7329-82A3-467F-B55B-95E1170734A1}">
      <dgm:prSet/>
      <dgm:spPr/>
      <dgm:t>
        <a:bodyPr/>
        <a:lstStyle/>
        <a:p>
          <a:endParaRPr lang="nl-BE"/>
        </a:p>
      </dgm:t>
    </dgm:pt>
    <dgm:pt modelId="{2FDA84AA-4B30-42EC-AA11-E967DEC8155A}">
      <dgm:prSet phldrT="[Tekst]"/>
      <dgm:spPr/>
      <dgm:t>
        <a:bodyPr/>
        <a:lstStyle/>
        <a:p>
          <a:r>
            <a:rPr lang="nl-BE" dirty="0"/>
            <a:t>Jeremia</a:t>
          </a:r>
        </a:p>
      </dgm:t>
    </dgm:pt>
    <dgm:pt modelId="{93143017-580D-4E1D-99C8-F576D6B05590}" type="parTrans" cxnId="{3A5B863C-8B78-4F22-B6E3-CADC30B0FAB7}">
      <dgm:prSet/>
      <dgm:spPr/>
      <dgm:t>
        <a:bodyPr/>
        <a:lstStyle/>
        <a:p>
          <a:endParaRPr lang="nl-BE"/>
        </a:p>
      </dgm:t>
    </dgm:pt>
    <dgm:pt modelId="{5A6F1BA4-8926-4ACE-A889-550A5ACFAC45}" type="sibTrans" cxnId="{3A5B863C-8B78-4F22-B6E3-CADC30B0FAB7}">
      <dgm:prSet/>
      <dgm:spPr/>
      <dgm:t>
        <a:bodyPr/>
        <a:lstStyle/>
        <a:p>
          <a:endParaRPr lang="nl-BE"/>
        </a:p>
      </dgm:t>
    </dgm:pt>
    <dgm:pt modelId="{88AFDCEA-C2A6-4B82-8264-0BF389052E75}">
      <dgm:prSet phldrT="[Tekst]"/>
      <dgm:spPr/>
      <dgm:t>
        <a:bodyPr/>
        <a:lstStyle/>
        <a:p>
          <a:r>
            <a:rPr lang="nl-BE" dirty="0"/>
            <a:t>Landafbraak</a:t>
          </a:r>
        </a:p>
      </dgm:t>
    </dgm:pt>
    <dgm:pt modelId="{0747C763-C645-4268-902D-AF737A47CB52}" type="parTrans" cxnId="{F0B10F2E-2CE2-42F3-BFF0-215BF1F1B03B}">
      <dgm:prSet/>
      <dgm:spPr/>
      <dgm:t>
        <a:bodyPr/>
        <a:lstStyle/>
        <a:p>
          <a:endParaRPr lang="nl-BE"/>
        </a:p>
      </dgm:t>
    </dgm:pt>
    <dgm:pt modelId="{9678C0AF-1BFA-43BC-8246-3EFD0AE111A9}" type="sibTrans" cxnId="{F0B10F2E-2CE2-42F3-BFF0-215BF1F1B03B}">
      <dgm:prSet/>
      <dgm:spPr/>
      <dgm:t>
        <a:bodyPr/>
        <a:lstStyle/>
        <a:p>
          <a:endParaRPr lang="nl-BE"/>
        </a:p>
      </dgm:t>
    </dgm:pt>
    <dgm:pt modelId="{2489F8B5-00C2-48B8-9199-9166F6D3EFD6}">
      <dgm:prSet phldrT="[Tekst]"/>
      <dgm:spPr/>
      <dgm:t>
        <a:bodyPr/>
        <a:lstStyle/>
        <a:p>
          <a:r>
            <a:rPr lang="nl-BE" dirty="0"/>
            <a:t>Tempelafbraak</a:t>
          </a:r>
        </a:p>
      </dgm:t>
    </dgm:pt>
    <dgm:pt modelId="{3FA3AEF3-AAAE-478A-B470-84411FF98535}" type="parTrans" cxnId="{0AEFB7F0-6B11-4977-AD2B-79A4EB384BC8}">
      <dgm:prSet/>
      <dgm:spPr/>
      <dgm:t>
        <a:bodyPr/>
        <a:lstStyle/>
        <a:p>
          <a:endParaRPr lang="nl-BE"/>
        </a:p>
      </dgm:t>
    </dgm:pt>
    <dgm:pt modelId="{480A213F-1FDC-4BB9-8C23-91A2BA64B463}" type="sibTrans" cxnId="{0AEFB7F0-6B11-4977-AD2B-79A4EB384BC8}">
      <dgm:prSet/>
      <dgm:spPr/>
      <dgm:t>
        <a:bodyPr/>
        <a:lstStyle/>
        <a:p>
          <a:endParaRPr lang="nl-BE"/>
        </a:p>
      </dgm:t>
    </dgm:pt>
    <dgm:pt modelId="{9B5982EB-D0FA-4E78-B518-60B01274F8D0}">
      <dgm:prSet phldrT="[Tekst]"/>
      <dgm:spPr/>
      <dgm:t>
        <a:bodyPr/>
        <a:lstStyle/>
        <a:p>
          <a:r>
            <a:rPr lang="nl-BE" dirty="0" err="1"/>
            <a:t>Noordrijk-zuidrijk</a:t>
          </a:r>
          <a:endParaRPr lang="nl-BE" dirty="0"/>
        </a:p>
      </dgm:t>
    </dgm:pt>
    <dgm:pt modelId="{3D88D30D-DF2A-49F8-A45B-C69D9FE89213}" type="parTrans" cxnId="{94536D58-A64B-4C8B-8A1A-C5E4157FA56E}">
      <dgm:prSet/>
      <dgm:spPr/>
      <dgm:t>
        <a:bodyPr/>
        <a:lstStyle/>
        <a:p>
          <a:endParaRPr lang="nl-BE"/>
        </a:p>
      </dgm:t>
    </dgm:pt>
    <dgm:pt modelId="{B7E700EC-B282-41BB-8998-7E1997BDFDFD}" type="sibTrans" cxnId="{94536D58-A64B-4C8B-8A1A-C5E4157FA56E}">
      <dgm:prSet/>
      <dgm:spPr/>
      <dgm:t>
        <a:bodyPr/>
        <a:lstStyle/>
        <a:p>
          <a:endParaRPr lang="nl-BE"/>
        </a:p>
      </dgm:t>
    </dgm:pt>
    <dgm:pt modelId="{108DBB30-9AA4-44C5-9A90-36A0A2D3852D}" type="pres">
      <dgm:prSet presAssocID="{A8BAD625-E4B4-4AB1-9F15-884363432419}" presName="theList" presStyleCnt="0">
        <dgm:presLayoutVars>
          <dgm:dir/>
          <dgm:animLvl val="lvl"/>
          <dgm:resizeHandles val="exact"/>
        </dgm:presLayoutVars>
      </dgm:prSet>
      <dgm:spPr/>
    </dgm:pt>
    <dgm:pt modelId="{B0CEC9CB-7BDA-44D7-B3EF-62CBDB5174A6}" type="pres">
      <dgm:prSet presAssocID="{4CE337F5-D557-4D88-8D0B-0D9F5A37835B}" presName="compNode" presStyleCnt="0"/>
      <dgm:spPr/>
    </dgm:pt>
    <dgm:pt modelId="{15B485A1-C461-4665-9CC9-D3226E37D53D}" type="pres">
      <dgm:prSet presAssocID="{4CE337F5-D557-4D88-8D0B-0D9F5A37835B}" presName="aNode" presStyleLbl="bgShp" presStyleIdx="0" presStyleCnt="6"/>
      <dgm:spPr/>
    </dgm:pt>
    <dgm:pt modelId="{B78017C1-B545-4291-8FB9-CB5A897B06AF}" type="pres">
      <dgm:prSet presAssocID="{4CE337F5-D557-4D88-8D0B-0D9F5A37835B}" presName="textNode" presStyleLbl="bgShp" presStyleIdx="0" presStyleCnt="6"/>
      <dgm:spPr/>
    </dgm:pt>
    <dgm:pt modelId="{B0A88EF9-327A-458A-89DA-A5A575D6B8EE}" type="pres">
      <dgm:prSet presAssocID="{4CE337F5-D557-4D88-8D0B-0D9F5A37835B}" presName="compChildNode" presStyleCnt="0"/>
      <dgm:spPr/>
    </dgm:pt>
    <dgm:pt modelId="{EF8F8AD9-AB11-45F0-99D6-E2808DCFD50E}" type="pres">
      <dgm:prSet presAssocID="{4CE337F5-D557-4D88-8D0B-0D9F5A37835B}" presName="theInnerList" presStyleCnt="0"/>
      <dgm:spPr/>
    </dgm:pt>
    <dgm:pt modelId="{68D123E7-96CD-4365-8585-56D6E8C67BAC}" type="pres">
      <dgm:prSet presAssocID="{CF6E6FBC-E9FF-4501-A082-D71DF31BC605}" presName="childNode" presStyleLbl="node1" presStyleIdx="0" presStyleCnt="18">
        <dgm:presLayoutVars>
          <dgm:bulletEnabled val="1"/>
        </dgm:presLayoutVars>
      </dgm:prSet>
      <dgm:spPr/>
    </dgm:pt>
    <dgm:pt modelId="{894860D2-C160-4A2D-9ABF-19FF7084ADCA}" type="pres">
      <dgm:prSet presAssocID="{CF6E6FBC-E9FF-4501-A082-D71DF31BC605}" presName="aSpace2" presStyleCnt="0"/>
      <dgm:spPr/>
    </dgm:pt>
    <dgm:pt modelId="{5C9C2587-A4F4-45F5-A68E-BBD529AB7B5F}" type="pres">
      <dgm:prSet presAssocID="{4BEACB4B-A8A9-4320-85A6-799EA401AC0D}" presName="childNode" presStyleLbl="node1" presStyleIdx="1" presStyleCnt="18">
        <dgm:presLayoutVars>
          <dgm:bulletEnabled val="1"/>
        </dgm:presLayoutVars>
      </dgm:prSet>
      <dgm:spPr/>
    </dgm:pt>
    <dgm:pt modelId="{AEC3FA84-86A1-4FFD-971F-C6DBC2867AD5}" type="pres">
      <dgm:prSet presAssocID="{4BEACB4B-A8A9-4320-85A6-799EA401AC0D}" presName="aSpace2" presStyleCnt="0"/>
      <dgm:spPr/>
    </dgm:pt>
    <dgm:pt modelId="{55C2E46A-FFC1-48D4-A3D3-C45A2E041A40}" type="pres">
      <dgm:prSet presAssocID="{0F5A24A2-6D4A-411D-84FE-1D2FBB0C238F}" presName="childNode" presStyleLbl="node1" presStyleIdx="2" presStyleCnt="18">
        <dgm:presLayoutVars>
          <dgm:bulletEnabled val="1"/>
        </dgm:presLayoutVars>
      </dgm:prSet>
      <dgm:spPr/>
    </dgm:pt>
    <dgm:pt modelId="{BDF4E8CC-96B4-451C-AFF2-66B326416574}" type="pres">
      <dgm:prSet presAssocID="{4CE337F5-D557-4D88-8D0B-0D9F5A37835B}" presName="aSpace" presStyleCnt="0"/>
      <dgm:spPr/>
    </dgm:pt>
    <dgm:pt modelId="{4217BD18-2439-484C-AB32-BCAE29587A29}" type="pres">
      <dgm:prSet presAssocID="{A0F5659D-C34F-4A5D-87AE-E89E48D39008}" presName="compNode" presStyleCnt="0"/>
      <dgm:spPr/>
    </dgm:pt>
    <dgm:pt modelId="{D33099EE-585D-47B1-9EDB-33435178C2FF}" type="pres">
      <dgm:prSet presAssocID="{A0F5659D-C34F-4A5D-87AE-E89E48D39008}" presName="aNode" presStyleLbl="bgShp" presStyleIdx="1" presStyleCnt="6"/>
      <dgm:spPr/>
    </dgm:pt>
    <dgm:pt modelId="{98ED53E2-D040-4840-BB73-B93D4079ADF0}" type="pres">
      <dgm:prSet presAssocID="{A0F5659D-C34F-4A5D-87AE-E89E48D39008}" presName="textNode" presStyleLbl="bgShp" presStyleIdx="1" presStyleCnt="6"/>
      <dgm:spPr/>
    </dgm:pt>
    <dgm:pt modelId="{6057AE0E-8B03-49A2-8BF3-A31E5349EB81}" type="pres">
      <dgm:prSet presAssocID="{A0F5659D-C34F-4A5D-87AE-E89E48D39008}" presName="compChildNode" presStyleCnt="0"/>
      <dgm:spPr/>
    </dgm:pt>
    <dgm:pt modelId="{E0133A72-582E-4451-A1AD-623187862F4B}" type="pres">
      <dgm:prSet presAssocID="{A0F5659D-C34F-4A5D-87AE-E89E48D39008}" presName="theInnerList" presStyleCnt="0"/>
      <dgm:spPr/>
    </dgm:pt>
    <dgm:pt modelId="{E2F2D949-FD7D-40D1-826F-185ED698366A}" type="pres">
      <dgm:prSet presAssocID="{93DCCA0C-9B8C-4606-BAD3-5FD56E1D13AA}" presName="childNode" presStyleLbl="node1" presStyleIdx="3" presStyleCnt="18">
        <dgm:presLayoutVars>
          <dgm:bulletEnabled val="1"/>
        </dgm:presLayoutVars>
      </dgm:prSet>
      <dgm:spPr/>
    </dgm:pt>
    <dgm:pt modelId="{FE90AD2D-871C-44DF-B6B0-F9B8C5AE8DC9}" type="pres">
      <dgm:prSet presAssocID="{93DCCA0C-9B8C-4606-BAD3-5FD56E1D13AA}" presName="aSpace2" presStyleCnt="0"/>
      <dgm:spPr/>
    </dgm:pt>
    <dgm:pt modelId="{DC9C3EBE-32D5-442F-9FEC-915152829510}" type="pres">
      <dgm:prSet presAssocID="{F25E631C-6E66-4468-8F57-64B76583534A}" presName="childNode" presStyleLbl="node1" presStyleIdx="4" presStyleCnt="18">
        <dgm:presLayoutVars>
          <dgm:bulletEnabled val="1"/>
        </dgm:presLayoutVars>
      </dgm:prSet>
      <dgm:spPr/>
    </dgm:pt>
    <dgm:pt modelId="{004C652F-88EA-4F64-AFDF-AB733FEED101}" type="pres">
      <dgm:prSet presAssocID="{F25E631C-6E66-4468-8F57-64B76583534A}" presName="aSpace2" presStyleCnt="0"/>
      <dgm:spPr/>
    </dgm:pt>
    <dgm:pt modelId="{4080F7D3-383A-4D25-942D-C049F4303CBF}" type="pres">
      <dgm:prSet presAssocID="{352CBE8A-4A58-4D7F-8130-BB276EFC3A76}" presName="childNode" presStyleLbl="node1" presStyleIdx="5" presStyleCnt="18">
        <dgm:presLayoutVars>
          <dgm:bulletEnabled val="1"/>
        </dgm:presLayoutVars>
      </dgm:prSet>
      <dgm:spPr/>
    </dgm:pt>
    <dgm:pt modelId="{F0A9A81C-497B-466F-A6F3-6CC0C4804B48}" type="pres">
      <dgm:prSet presAssocID="{A0F5659D-C34F-4A5D-87AE-E89E48D39008}" presName="aSpace" presStyleCnt="0"/>
      <dgm:spPr/>
    </dgm:pt>
    <dgm:pt modelId="{BFFE419F-998F-4304-9906-BDAFC9E3A147}" type="pres">
      <dgm:prSet presAssocID="{7F74D4D4-712E-4A81-B345-1854C6A10FE3}" presName="compNode" presStyleCnt="0"/>
      <dgm:spPr/>
    </dgm:pt>
    <dgm:pt modelId="{893D1436-E433-45D1-94D3-10D972D3CB8A}" type="pres">
      <dgm:prSet presAssocID="{7F74D4D4-712E-4A81-B345-1854C6A10FE3}" presName="aNode" presStyleLbl="bgShp" presStyleIdx="2" presStyleCnt="6"/>
      <dgm:spPr/>
    </dgm:pt>
    <dgm:pt modelId="{35DEC216-2414-496D-8C46-5C1F14DDF345}" type="pres">
      <dgm:prSet presAssocID="{7F74D4D4-712E-4A81-B345-1854C6A10FE3}" presName="textNode" presStyleLbl="bgShp" presStyleIdx="2" presStyleCnt="6"/>
      <dgm:spPr/>
    </dgm:pt>
    <dgm:pt modelId="{53C27469-6F10-4C19-956A-AA89C06AEF47}" type="pres">
      <dgm:prSet presAssocID="{7F74D4D4-712E-4A81-B345-1854C6A10FE3}" presName="compChildNode" presStyleCnt="0"/>
      <dgm:spPr/>
    </dgm:pt>
    <dgm:pt modelId="{12DDA513-6BF8-4CEC-9ED0-F7238AF2D4A9}" type="pres">
      <dgm:prSet presAssocID="{7F74D4D4-712E-4A81-B345-1854C6A10FE3}" presName="theInnerList" presStyleCnt="0"/>
      <dgm:spPr/>
    </dgm:pt>
    <dgm:pt modelId="{E3C6F13B-ED86-4AF0-86B7-8FF96886A13F}" type="pres">
      <dgm:prSet presAssocID="{56A3EF40-7104-4862-A18E-213E54F25A37}" presName="childNode" presStyleLbl="node1" presStyleIdx="6" presStyleCnt="18">
        <dgm:presLayoutVars>
          <dgm:bulletEnabled val="1"/>
        </dgm:presLayoutVars>
      </dgm:prSet>
      <dgm:spPr/>
    </dgm:pt>
    <dgm:pt modelId="{6DBDBA0D-8621-4186-B042-4B19CFB92300}" type="pres">
      <dgm:prSet presAssocID="{56A3EF40-7104-4862-A18E-213E54F25A37}" presName="aSpace2" presStyleCnt="0"/>
      <dgm:spPr/>
    </dgm:pt>
    <dgm:pt modelId="{43104E51-41E4-424D-82A2-EC90DEF58832}" type="pres">
      <dgm:prSet presAssocID="{FEDD2D95-5069-488C-9322-42853FD3F83B}" presName="childNode" presStyleLbl="node1" presStyleIdx="7" presStyleCnt="18">
        <dgm:presLayoutVars>
          <dgm:bulletEnabled val="1"/>
        </dgm:presLayoutVars>
      </dgm:prSet>
      <dgm:spPr/>
    </dgm:pt>
    <dgm:pt modelId="{17F0E5D6-2D3A-493D-B393-DCCD9720BE2A}" type="pres">
      <dgm:prSet presAssocID="{FEDD2D95-5069-488C-9322-42853FD3F83B}" presName="aSpace2" presStyleCnt="0"/>
      <dgm:spPr/>
    </dgm:pt>
    <dgm:pt modelId="{9966DEC4-FE86-462D-9E91-ECCA2FDA560B}" type="pres">
      <dgm:prSet presAssocID="{DC845734-32A6-49EF-BF73-0936207B7862}" presName="childNode" presStyleLbl="node1" presStyleIdx="8" presStyleCnt="18">
        <dgm:presLayoutVars>
          <dgm:bulletEnabled val="1"/>
        </dgm:presLayoutVars>
      </dgm:prSet>
      <dgm:spPr/>
    </dgm:pt>
    <dgm:pt modelId="{E0BBBDC0-89C1-47A5-8366-AF5B22320974}" type="pres">
      <dgm:prSet presAssocID="{7F74D4D4-712E-4A81-B345-1854C6A10FE3}" presName="aSpace" presStyleCnt="0"/>
      <dgm:spPr/>
    </dgm:pt>
    <dgm:pt modelId="{C00B62DD-5BE6-490F-8480-785C382591E8}" type="pres">
      <dgm:prSet presAssocID="{40346C65-9226-4B68-B848-C3CB84B15B10}" presName="compNode" presStyleCnt="0"/>
      <dgm:spPr/>
    </dgm:pt>
    <dgm:pt modelId="{C10592FE-5011-44BB-944F-528BD1A13AA9}" type="pres">
      <dgm:prSet presAssocID="{40346C65-9226-4B68-B848-C3CB84B15B10}" presName="aNode" presStyleLbl="bgShp" presStyleIdx="3" presStyleCnt="6"/>
      <dgm:spPr/>
    </dgm:pt>
    <dgm:pt modelId="{6A385ACA-2CF0-42C9-82F2-0DB7D943C3B2}" type="pres">
      <dgm:prSet presAssocID="{40346C65-9226-4B68-B848-C3CB84B15B10}" presName="textNode" presStyleLbl="bgShp" presStyleIdx="3" presStyleCnt="6"/>
      <dgm:spPr/>
    </dgm:pt>
    <dgm:pt modelId="{7DC4B52A-FC2E-4EEF-A568-87F5FBAF25A1}" type="pres">
      <dgm:prSet presAssocID="{40346C65-9226-4B68-B848-C3CB84B15B10}" presName="compChildNode" presStyleCnt="0"/>
      <dgm:spPr/>
    </dgm:pt>
    <dgm:pt modelId="{11E3950B-319D-4794-B9AE-10D24D2EBC41}" type="pres">
      <dgm:prSet presAssocID="{40346C65-9226-4B68-B848-C3CB84B15B10}" presName="theInnerList" presStyleCnt="0"/>
      <dgm:spPr/>
    </dgm:pt>
    <dgm:pt modelId="{E73B7C83-03AB-4AD0-9A4F-AD446A08E0D4}" type="pres">
      <dgm:prSet presAssocID="{68B65385-03E3-4FE9-9F77-6AE3238F82A8}" presName="childNode" presStyleLbl="node1" presStyleIdx="9" presStyleCnt="18">
        <dgm:presLayoutVars>
          <dgm:bulletEnabled val="1"/>
        </dgm:presLayoutVars>
      </dgm:prSet>
      <dgm:spPr/>
    </dgm:pt>
    <dgm:pt modelId="{7178F60D-93AA-4BAE-A37E-81DD72D6DBDB}" type="pres">
      <dgm:prSet presAssocID="{68B65385-03E3-4FE9-9F77-6AE3238F82A8}" presName="aSpace2" presStyleCnt="0"/>
      <dgm:spPr/>
    </dgm:pt>
    <dgm:pt modelId="{137CADD5-A5DC-4792-A72D-8CA25689A86D}" type="pres">
      <dgm:prSet presAssocID="{185C0328-E688-4761-A232-55F466D5F13B}" presName="childNode" presStyleLbl="node1" presStyleIdx="10" presStyleCnt="18">
        <dgm:presLayoutVars>
          <dgm:bulletEnabled val="1"/>
        </dgm:presLayoutVars>
      </dgm:prSet>
      <dgm:spPr/>
    </dgm:pt>
    <dgm:pt modelId="{7341658C-BE7E-42D2-B5E8-901462564C5A}" type="pres">
      <dgm:prSet presAssocID="{185C0328-E688-4761-A232-55F466D5F13B}" presName="aSpace2" presStyleCnt="0"/>
      <dgm:spPr/>
    </dgm:pt>
    <dgm:pt modelId="{504F4CE7-F0F6-4BE5-97A7-0C5C59AA7189}" type="pres">
      <dgm:prSet presAssocID="{5F2D1445-F736-44FE-86F1-7D8444C23E2C}" presName="childNode" presStyleLbl="node1" presStyleIdx="11" presStyleCnt="18">
        <dgm:presLayoutVars>
          <dgm:bulletEnabled val="1"/>
        </dgm:presLayoutVars>
      </dgm:prSet>
      <dgm:spPr/>
    </dgm:pt>
    <dgm:pt modelId="{24FE6D69-1BEF-41B5-957B-71EEC0AA121D}" type="pres">
      <dgm:prSet presAssocID="{40346C65-9226-4B68-B848-C3CB84B15B10}" presName="aSpace" presStyleCnt="0"/>
      <dgm:spPr/>
    </dgm:pt>
    <dgm:pt modelId="{3121A67E-12E7-4B31-A8AE-6CB2A53E69A4}" type="pres">
      <dgm:prSet presAssocID="{A963F2F3-207C-4138-925B-E6E8ABF2CE34}" presName="compNode" presStyleCnt="0"/>
      <dgm:spPr/>
    </dgm:pt>
    <dgm:pt modelId="{B1DFD6D3-2E63-427B-A634-06F898D2E078}" type="pres">
      <dgm:prSet presAssocID="{A963F2F3-207C-4138-925B-E6E8ABF2CE34}" presName="aNode" presStyleLbl="bgShp" presStyleIdx="4" presStyleCnt="6"/>
      <dgm:spPr/>
    </dgm:pt>
    <dgm:pt modelId="{BC10BC46-C063-4C0C-A640-00FF2FF35094}" type="pres">
      <dgm:prSet presAssocID="{A963F2F3-207C-4138-925B-E6E8ABF2CE34}" presName="textNode" presStyleLbl="bgShp" presStyleIdx="4" presStyleCnt="6"/>
      <dgm:spPr/>
    </dgm:pt>
    <dgm:pt modelId="{CEC5ABDE-FE5B-43D1-8043-D65298B14669}" type="pres">
      <dgm:prSet presAssocID="{A963F2F3-207C-4138-925B-E6E8ABF2CE34}" presName="compChildNode" presStyleCnt="0"/>
      <dgm:spPr/>
    </dgm:pt>
    <dgm:pt modelId="{9CA38E63-55E6-4A52-84F3-2FBE59BD8916}" type="pres">
      <dgm:prSet presAssocID="{A963F2F3-207C-4138-925B-E6E8ABF2CE34}" presName="theInnerList" presStyleCnt="0"/>
      <dgm:spPr/>
    </dgm:pt>
    <dgm:pt modelId="{8D2B9D1E-8BEE-4D19-B5F5-E53D6C2E3890}" type="pres">
      <dgm:prSet presAssocID="{5FD71856-7FE4-4C3C-ABBD-E81755F0510C}" presName="childNode" presStyleLbl="node1" presStyleIdx="12" presStyleCnt="18">
        <dgm:presLayoutVars>
          <dgm:bulletEnabled val="1"/>
        </dgm:presLayoutVars>
      </dgm:prSet>
      <dgm:spPr/>
    </dgm:pt>
    <dgm:pt modelId="{2BB608E0-99A8-43DA-A8CC-38DAE038D3D9}" type="pres">
      <dgm:prSet presAssocID="{5FD71856-7FE4-4C3C-ABBD-E81755F0510C}" presName="aSpace2" presStyleCnt="0"/>
      <dgm:spPr/>
    </dgm:pt>
    <dgm:pt modelId="{8E29C32B-D040-4ADD-853A-A3901B14E615}" type="pres">
      <dgm:prSet presAssocID="{604A3982-570D-4621-B4EF-6C12CB809E74}" presName="childNode" presStyleLbl="node1" presStyleIdx="13" presStyleCnt="18">
        <dgm:presLayoutVars>
          <dgm:bulletEnabled val="1"/>
        </dgm:presLayoutVars>
      </dgm:prSet>
      <dgm:spPr/>
    </dgm:pt>
    <dgm:pt modelId="{1BD35F03-BFE9-4C95-A594-F3F9E6F30B31}" type="pres">
      <dgm:prSet presAssocID="{604A3982-570D-4621-B4EF-6C12CB809E74}" presName="aSpace2" presStyleCnt="0"/>
      <dgm:spPr/>
    </dgm:pt>
    <dgm:pt modelId="{8EB7F91A-E1FA-45C3-924E-3181E7D007BF}" type="pres">
      <dgm:prSet presAssocID="{4B3C1513-586C-412B-9EC7-605AD576318E}" presName="childNode" presStyleLbl="node1" presStyleIdx="14" presStyleCnt="18">
        <dgm:presLayoutVars>
          <dgm:bulletEnabled val="1"/>
        </dgm:presLayoutVars>
      </dgm:prSet>
      <dgm:spPr/>
    </dgm:pt>
    <dgm:pt modelId="{81E8B16B-3726-4D97-926F-34C3BAE9FE3C}" type="pres">
      <dgm:prSet presAssocID="{A963F2F3-207C-4138-925B-E6E8ABF2CE34}" presName="aSpace" presStyleCnt="0"/>
      <dgm:spPr/>
    </dgm:pt>
    <dgm:pt modelId="{CBCF35BF-6010-461B-AAF8-B2CF8E6BDCEE}" type="pres">
      <dgm:prSet presAssocID="{2FDA84AA-4B30-42EC-AA11-E967DEC8155A}" presName="compNode" presStyleCnt="0"/>
      <dgm:spPr/>
    </dgm:pt>
    <dgm:pt modelId="{B9814F59-B580-4056-BC18-39708D47E644}" type="pres">
      <dgm:prSet presAssocID="{2FDA84AA-4B30-42EC-AA11-E967DEC8155A}" presName="aNode" presStyleLbl="bgShp" presStyleIdx="5" presStyleCnt="6"/>
      <dgm:spPr/>
    </dgm:pt>
    <dgm:pt modelId="{0CCFABEC-5B0E-4576-8177-EEF96C088694}" type="pres">
      <dgm:prSet presAssocID="{2FDA84AA-4B30-42EC-AA11-E967DEC8155A}" presName="textNode" presStyleLbl="bgShp" presStyleIdx="5" presStyleCnt="6"/>
      <dgm:spPr/>
    </dgm:pt>
    <dgm:pt modelId="{1DFAAD1E-FD40-420D-BF9C-EF91B01AB4DD}" type="pres">
      <dgm:prSet presAssocID="{2FDA84AA-4B30-42EC-AA11-E967DEC8155A}" presName="compChildNode" presStyleCnt="0"/>
      <dgm:spPr/>
    </dgm:pt>
    <dgm:pt modelId="{F703F131-5FF4-4001-AD53-1C2FD0A13AF7}" type="pres">
      <dgm:prSet presAssocID="{2FDA84AA-4B30-42EC-AA11-E967DEC8155A}" presName="theInnerList" presStyleCnt="0"/>
      <dgm:spPr/>
    </dgm:pt>
    <dgm:pt modelId="{AA3FA817-50F0-49CE-8DA8-926398710CE7}" type="pres">
      <dgm:prSet presAssocID="{88AFDCEA-C2A6-4B82-8264-0BF389052E75}" presName="childNode" presStyleLbl="node1" presStyleIdx="15" presStyleCnt="18">
        <dgm:presLayoutVars>
          <dgm:bulletEnabled val="1"/>
        </dgm:presLayoutVars>
      </dgm:prSet>
      <dgm:spPr/>
    </dgm:pt>
    <dgm:pt modelId="{8AE56A8E-9A7C-44B9-80FE-B3C2F3B2A8EB}" type="pres">
      <dgm:prSet presAssocID="{88AFDCEA-C2A6-4B82-8264-0BF389052E75}" presName="aSpace2" presStyleCnt="0"/>
      <dgm:spPr/>
    </dgm:pt>
    <dgm:pt modelId="{01F85308-720F-4E6B-AD0E-84EFDFBC2BD9}" type="pres">
      <dgm:prSet presAssocID="{2489F8B5-00C2-48B8-9199-9166F6D3EFD6}" presName="childNode" presStyleLbl="node1" presStyleIdx="16" presStyleCnt="18">
        <dgm:presLayoutVars>
          <dgm:bulletEnabled val="1"/>
        </dgm:presLayoutVars>
      </dgm:prSet>
      <dgm:spPr/>
    </dgm:pt>
    <dgm:pt modelId="{3809798A-7A54-48F9-BF7D-1F3745C4A7AB}" type="pres">
      <dgm:prSet presAssocID="{2489F8B5-00C2-48B8-9199-9166F6D3EFD6}" presName="aSpace2" presStyleCnt="0"/>
      <dgm:spPr/>
    </dgm:pt>
    <dgm:pt modelId="{4FD094EB-57DF-4CD2-AB8C-DFE7E39CF5C9}" type="pres">
      <dgm:prSet presAssocID="{9B5982EB-D0FA-4E78-B518-60B01274F8D0}" presName="childNode" presStyleLbl="node1" presStyleIdx="17" presStyleCnt="18">
        <dgm:presLayoutVars>
          <dgm:bulletEnabled val="1"/>
        </dgm:presLayoutVars>
      </dgm:prSet>
      <dgm:spPr/>
    </dgm:pt>
  </dgm:ptLst>
  <dgm:cxnLst>
    <dgm:cxn modelId="{D37F0600-DD69-4C03-BADD-72850FA145A3}" type="presOf" srcId="{185C0328-E688-4761-A232-55F466D5F13B}" destId="{137CADD5-A5DC-4792-A72D-8CA25689A86D}" srcOrd="0" destOrd="0" presId="urn:microsoft.com/office/officeart/2005/8/layout/lProcess2"/>
    <dgm:cxn modelId="{318B1401-AB8E-498A-A9E1-B5892B432386}" srcId="{7F74D4D4-712E-4A81-B345-1854C6A10FE3}" destId="{DC845734-32A6-49EF-BF73-0936207B7862}" srcOrd="2" destOrd="0" parTransId="{44D47171-AD29-4717-8FF4-63484A7F23A7}" sibTransId="{C807DAAD-99F9-4C2A-AB51-0CC24E045F0A}"/>
    <dgm:cxn modelId="{EF58BE04-3D7E-4376-AC4B-EBDE2A2EA085}" srcId="{A963F2F3-207C-4138-925B-E6E8ABF2CE34}" destId="{5FD71856-7FE4-4C3C-ABBD-E81755F0510C}" srcOrd="0" destOrd="0" parTransId="{F270C8A4-0B4D-45B2-BDF3-E3EF69FEED13}" sibTransId="{79C2EFAA-6428-471C-B4E2-F34EB0CC3826}"/>
    <dgm:cxn modelId="{279F7F05-AE1D-49DC-AF60-3B923E70D2E8}" type="presOf" srcId="{A8BAD625-E4B4-4AB1-9F15-884363432419}" destId="{108DBB30-9AA4-44C5-9A90-36A0A2D3852D}" srcOrd="0" destOrd="0" presId="urn:microsoft.com/office/officeart/2005/8/layout/lProcess2"/>
    <dgm:cxn modelId="{F3D1290C-8DFE-4358-81E4-DE4CB5F885E4}" type="presOf" srcId="{2489F8B5-00C2-48B8-9199-9166F6D3EFD6}" destId="{01F85308-720F-4E6B-AD0E-84EFDFBC2BD9}" srcOrd="0" destOrd="0" presId="urn:microsoft.com/office/officeart/2005/8/layout/lProcess2"/>
    <dgm:cxn modelId="{C3059A12-3160-47D2-92D2-F5353B5DEBE5}" type="presOf" srcId="{4CE337F5-D557-4D88-8D0B-0D9F5A37835B}" destId="{15B485A1-C461-4665-9CC9-D3226E37D53D}" srcOrd="0" destOrd="0" presId="urn:microsoft.com/office/officeart/2005/8/layout/lProcess2"/>
    <dgm:cxn modelId="{38DE7A14-7F52-4CD7-A0DC-EB10A1B2FD35}" srcId="{7F74D4D4-712E-4A81-B345-1854C6A10FE3}" destId="{56A3EF40-7104-4862-A18E-213E54F25A37}" srcOrd="0" destOrd="0" parTransId="{AB1BAAFF-6B3A-4133-8174-8EC8CDD634A6}" sibTransId="{552DFC9E-DDA1-437F-8D3A-4089AA069B4C}"/>
    <dgm:cxn modelId="{F785591A-C575-4F72-92E5-093BD573542E}" type="presOf" srcId="{56A3EF40-7104-4862-A18E-213E54F25A37}" destId="{E3C6F13B-ED86-4AF0-86B7-8FF96886A13F}" srcOrd="0" destOrd="0" presId="urn:microsoft.com/office/officeart/2005/8/layout/lProcess2"/>
    <dgm:cxn modelId="{7545891C-905E-4100-A5AF-912E4F9172EB}" type="presOf" srcId="{68B65385-03E3-4FE9-9F77-6AE3238F82A8}" destId="{E73B7C83-03AB-4AD0-9A4F-AD446A08E0D4}" srcOrd="0" destOrd="0" presId="urn:microsoft.com/office/officeart/2005/8/layout/lProcess2"/>
    <dgm:cxn modelId="{EE48BC21-55F3-4CCA-A8F6-B2412C0C953F}" srcId="{4CE337F5-D557-4D88-8D0B-0D9F5A37835B}" destId="{CF6E6FBC-E9FF-4501-A082-D71DF31BC605}" srcOrd="0" destOrd="0" parTransId="{7C351025-7AF0-4B88-96A1-F80306EEC13C}" sibTransId="{F805B92D-A620-47D5-A00F-8AF0D97F1CC2}"/>
    <dgm:cxn modelId="{D1455D23-7B24-4776-A937-E02586CEAA1D}" srcId="{A8BAD625-E4B4-4AB1-9F15-884363432419}" destId="{A0F5659D-C34F-4A5D-87AE-E89E48D39008}" srcOrd="1" destOrd="0" parTransId="{4ED65BFE-0AFC-4988-AFAE-D6A39E61726E}" sibTransId="{810B694B-1CCE-4755-828F-C5815FA5CB18}"/>
    <dgm:cxn modelId="{043FBA27-5AEC-46A1-98BD-79C606849B39}" type="presOf" srcId="{9B5982EB-D0FA-4E78-B518-60B01274F8D0}" destId="{4FD094EB-57DF-4CD2-AB8C-DFE7E39CF5C9}" srcOrd="0" destOrd="0" presId="urn:microsoft.com/office/officeart/2005/8/layout/lProcess2"/>
    <dgm:cxn modelId="{2A17B428-1779-4BD3-99FF-E1105930F588}" type="presOf" srcId="{40346C65-9226-4B68-B848-C3CB84B15B10}" destId="{C10592FE-5011-44BB-944F-528BD1A13AA9}" srcOrd="0" destOrd="0" presId="urn:microsoft.com/office/officeart/2005/8/layout/lProcess2"/>
    <dgm:cxn modelId="{B81B7329-82A3-467F-B55B-95E1170734A1}" srcId="{A963F2F3-207C-4138-925B-E6E8ABF2CE34}" destId="{4B3C1513-586C-412B-9EC7-605AD576318E}" srcOrd="2" destOrd="0" parTransId="{37C0C87B-D427-4D7C-A42D-C90E1E2B852A}" sibTransId="{40267631-0112-496A-ACCD-372110EADE74}"/>
    <dgm:cxn modelId="{F0B10F2E-2CE2-42F3-BFF0-215BF1F1B03B}" srcId="{2FDA84AA-4B30-42EC-AA11-E967DEC8155A}" destId="{88AFDCEA-C2A6-4B82-8264-0BF389052E75}" srcOrd="0" destOrd="0" parTransId="{0747C763-C645-4268-902D-AF737A47CB52}" sibTransId="{9678C0AF-1BFA-43BC-8246-3EFD0AE111A9}"/>
    <dgm:cxn modelId="{88AC6C30-8F7F-4C4C-85A0-B817EBEE3C75}" type="presOf" srcId="{88AFDCEA-C2A6-4B82-8264-0BF389052E75}" destId="{AA3FA817-50F0-49CE-8DA8-926398710CE7}" srcOrd="0" destOrd="0" presId="urn:microsoft.com/office/officeart/2005/8/layout/lProcess2"/>
    <dgm:cxn modelId="{79BE9533-DF56-4349-8405-8F7D0708B219}" srcId="{A0F5659D-C34F-4A5D-87AE-E89E48D39008}" destId="{352CBE8A-4A58-4D7F-8130-BB276EFC3A76}" srcOrd="2" destOrd="0" parTransId="{9986C9BB-68C6-4AA3-8260-A09F9D3A63C2}" sibTransId="{0AC659CC-BDAC-45A9-9CC0-AC6866EC6912}"/>
    <dgm:cxn modelId="{EC4D0635-7AB7-4B7E-A14B-57A9787B2FB6}" srcId="{A8BAD625-E4B4-4AB1-9F15-884363432419}" destId="{A963F2F3-207C-4138-925B-E6E8ABF2CE34}" srcOrd="4" destOrd="0" parTransId="{C81AC50F-FD51-4147-BEF1-EDC5A3021EAC}" sibTransId="{FF096C27-4F2B-4447-852D-87314C59CB97}"/>
    <dgm:cxn modelId="{3A5B863C-8B78-4F22-B6E3-CADC30B0FAB7}" srcId="{A8BAD625-E4B4-4AB1-9F15-884363432419}" destId="{2FDA84AA-4B30-42EC-AA11-E967DEC8155A}" srcOrd="5" destOrd="0" parTransId="{93143017-580D-4E1D-99C8-F576D6B05590}" sibTransId="{5A6F1BA4-8926-4ACE-A889-550A5ACFAC45}"/>
    <dgm:cxn modelId="{B5A6FD63-FA4E-4C5F-8D71-05EDBA0C3B34}" type="presOf" srcId="{2FDA84AA-4B30-42EC-AA11-E967DEC8155A}" destId="{B9814F59-B580-4056-BC18-39708D47E644}" srcOrd="0" destOrd="0" presId="urn:microsoft.com/office/officeart/2005/8/layout/lProcess2"/>
    <dgm:cxn modelId="{DCFD7448-B49D-430F-8FC0-733C0E226CC6}" type="presOf" srcId="{4BEACB4B-A8A9-4320-85A6-799EA401AC0D}" destId="{5C9C2587-A4F4-45F5-A68E-BBD529AB7B5F}" srcOrd="0" destOrd="0" presId="urn:microsoft.com/office/officeart/2005/8/layout/lProcess2"/>
    <dgm:cxn modelId="{12E68848-BB16-4698-817B-F6D3EFECE7ED}" type="presOf" srcId="{A963F2F3-207C-4138-925B-E6E8ABF2CE34}" destId="{B1DFD6D3-2E63-427B-A634-06F898D2E078}" srcOrd="0" destOrd="0" presId="urn:microsoft.com/office/officeart/2005/8/layout/lProcess2"/>
    <dgm:cxn modelId="{8EF6796E-BC9A-4665-98D3-1848E8BEE41C}" type="presOf" srcId="{352CBE8A-4A58-4D7F-8130-BB276EFC3A76}" destId="{4080F7D3-383A-4D25-942D-C049F4303CBF}" srcOrd="0" destOrd="0" presId="urn:microsoft.com/office/officeart/2005/8/layout/lProcess2"/>
    <dgm:cxn modelId="{5A20A951-985D-45A9-AB23-FB3ED4499039}" srcId="{A963F2F3-207C-4138-925B-E6E8ABF2CE34}" destId="{604A3982-570D-4621-B4EF-6C12CB809E74}" srcOrd="1" destOrd="0" parTransId="{CE108459-13DE-45A4-85DC-ED89C8EF5239}" sibTransId="{1AD7CC50-67B5-42A3-8A8D-A432BD069EEE}"/>
    <dgm:cxn modelId="{CF24A274-1C5B-4352-B9B7-09EABA76907D}" type="presOf" srcId="{DC845734-32A6-49EF-BF73-0936207B7862}" destId="{9966DEC4-FE86-462D-9E91-ECCA2FDA560B}" srcOrd="0" destOrd="0" presId="urn:microsoft.com/office/officeart/2005/8/layout/lProcess2"/>
    <dgm:cxn modelId="{94536D58-A64B-4C8B-8A1A-C5E4157FA56E}" srcId="{2FDA84AA-4B30-42EC-AA11-E967DEC8155A}" destId="{9B5982EB-D0FA-4E78-B518-60B01274F8D0}" srcOrd="2" destOrd="0" parTransId="{3D88D30D-DF2A-49F8-A45B-C69D9FE89213}" sibTransId="{B7E700EC-B282-41BB-8998-7E1997BDFDFD}"/>
    <dgm:cxn modelId="{D369377D-2AFF-4F33-B0B7-E03294E4D39C}" srcId="{7F74D4D4-712E-4A81-B345-1854C6A10FE3}" destId="{FEDD2D95-5069-488C-9322-42853FD3F83B}" srcOrd="1" destOrd="0" parTransId="{F8FCACD4-60C9-43DF-B42A-D15B4BD520DB}" sibTransId="{68A886DD-7B47-4238-A4E7-8C8377F65D85}"/>
    <dgm:cxn modelId="{4B24F882-4CCA-4897-A66C-A977793CCA0F}" type="presOf" srcId="{604A3982-570D-4621-B4EF-6C12CB809E74}" destId="{8E29C32B-D040-4ADD-853A-A3901B14E615}" srcOrd="0" destOrd="0" presId="urn:microsoft.com/office/officeart/2005/8/layout/lProcess2"/>
    <dgm:cxn modelId="{5ED6C788-FD88-430B-B491-60ABCE7982CE}" type="presOf" srcId="{FEDD2D95-5069-488C-9322-42853FD3F83B}" destId="{43104E51-41E4-424D-82A2-EC90DEF58832}" srcOrd="0" destOrd="0" presId="urn:microsoft.com/office/officeart/2005/8/layout/lProcess2"/>
    <dgm:cxn modelId="{3227DE8B-4784-4249-9FF2-2976536B990F}" type="presOf" srcId="{40346C65-9226-4B68-B848-C3CB84B15B10}" destId="{6A385ACA-2CF0-42C9-82F2-0DB7D943C3B2}" srcOrd="1" destOrd="0" presId="urn:microsoft.com/office/officeart/2005/8/layout/lProcess2"/>
    <dgm:cxn modelId="{5108B28F-FCC0-411F-ABFB-3FC41550A63E}" srcId="{A0F5659D-C34F-4A5D-87AE-E89E48D39008}" destId="{93DCCA0C-9B8C-4606-BAD3-5FD56E1D13AA}" srcOrd="0" destOrd="0" parTransId="{2F7BEDD6-7447-4075-AFE7-6A59BB4E9EE8}" sibTransId="{9B33A560-C208-4FDB-B31A-01AF94B8CBBF}"/>
    <dgm:cxn modelId="{B34C6990-D968-4890-B245-5348C15DE187}" srcId="{40346C65-9226-4B68-B848-C3CB84B15B10}" destId="{68B65385-03E3-4FE9-9F77-6AE3238F82A8}" srcOrd="0" destOrd="0" parTransId="{B3B518FE-84E3-44C2-A66D-09A7B5343FB6}" sibTransId="{8CCF7B7E-D01A-48BB-B3EE-2C4C64DE5EB5}"/>
    <dgm:cxn modelId="{3F647898-AEA7-4B6F-80F3-000D8E233511}" type="presOf" srcId="{F25E631C-6E66-4468-8F57-64B76583534A}" destId="{DC9C3EBE-32D5-442F-9FEC-915152829510}" srcOrd="0" destOrd="0" presId="urn:microsoft.com/office/officeart/2005/8/layout/lProcess2"/>
    <dgm:cxn modelId="{6E9950A1-D15B-4C3D-BA9D-0DA564C6858D}" srcId="{A8BAD625-E4B4-4AB1-9F15-884363432419}" destId="{40346C65-9226-4B68-B848-C3CB84B15B10}" srcOrd="3" destOrd="0" parTransId="{9EA348F5-5D09-4FCA-BF9F-9FC8ADB4080B}" sibTransId="{2B64AC26-3D91-40E1-BDF3-BEF2BFCBDE50}"/>
    <dgm:cxn modelId="{9EAA94AC-870A-4A7A-9775-C5AAD527393E}" type="presOf" srcId="{A963F2F3-207C-4138-925B-E6E8ABF2CE34}" destId="{BC10BC46-C063-4C0C-A640-00FF2FF35094}" srcOrd="1" destOrd="0" presId="urn:microsoft.com/office/officeart/2005/8/layout/lProcess2"/>
    <dgm:cxn modelId="{F9759EAF-B5AA-45A8-8BE3-79F9BF89369B}" type="presOf" srcId="{CF6E6FBC-E9FF-4501-A082-D71DF31BC605}" destId="{68D123E7-96CD-4365-8585-56D6E8C67BAC}" srcOrd="0" destOrd="0" presId="urn:microsoft.com/office/officeart/2005/8/layout/lProcess2"/>
    <dgm:cxn modelId="{148F12B1-5A37-4DD1-BCEA-6E71B2086F1D}" srcId="{A8BAD625-E4B4-4AB1-9F15-884363432419}" destId="{4CE337F5-D557-4D88-8D0B-0D9F5A37835B}" srcOrd="0" destOrd="0" parTransId="{F39F8F27-266F-47E6-88AC-523987D87EE1}" sibTransId="{188BBEB7-E81F-4634-BD44-62A6E2E7D615}"/>
    <dgm:cxn modelId="{522511B5-05DF-4607-9791-2AA0E0EF2668}" srcId="{40346C65-9226-4B68-B848-C3CB84B15B10}" destId="{185C0328-E688-4761-A232-55F466D5F13B}" srcOrd="1" destOrd="0" parTransId="{9D2245DD-2A76-4AB0-AD4C-6B7D5C070A9B}" sibTransId="{7B19341A-29A6-45AD-B324-947B6CD6EDE7}"/>
    <dgm:cxn modelId="{9C74A6BD-CA0C-400D-A9DD-E0A6008F1F09}" type="presOf" srcId="{5FD71856-7FE4-4C3C-ABBD-E81755F0510C}" destId="{8D2B9D1E-8BEE-4D19-B5F5-E53D6C2E3890}" srcOrd="0" destOrd="0" presId="urn:microsoft.com/office/officeart/2005/8/layout/lProcess2"/>
    <dgm:cxn modelId="{3A17C2CD-E215-449D-93BB-266D11BDFE08}" type="presOf" srcId="{0F5A24A2-6D4A-411D-84FE-1D2FBB0C238F}" destId="{55C2E46A-FFC1-48D4-A3D3-C45A2E041A40}" srcOrd="0" destOrd="0" presId="urn:microsoft.com/office/officeart/2005/8/layout/lProcess2"/>
    <dgm:cxn modelId="{211FD0D0-F83F-4DCA-8BB6-0013021A9A58}" type="presOf" srcId="{7F74D4D4-712E-4A81-B345-1854C6A10FE3}" destId="{893D1436-E433-45D1-94D3-10D972D3CB8A}" srcOrd="0" destOrd="0" presId="urn:microsoft.com/office/officeart/2005/8/layout/lProcess2"/>
    <dgm:cxn modelId="{31A834D3-5C4A-4B45-BBCF-9277CCBF6559}" type="presOf" srcId="{93DCCA0C-9B8C-4606-BAD3-5FD56E1D13AA}" destId="{E2F2D949-FD7D-40D1-826F-185ED698366A}" srcOrd="0" destOrd="0" presId="urn:microsoft.com/office/officeart/2005/8/layout/lProcess2"/>
    <dgm:cxn modelId="{BD734AD4-EDDE-4372-81CA-2A184F5FE6EC}" srcId="{4CE337F5-D557-4D88-8D0B-0D9F5A37835B}" destId="{4BEACB4B-A8A9-4320-85A6-799EA401AC0D}" srcOrd="1" destOrd="0" parTransId="{DFE1E20F-7CD4-48E7-8142-114FE2C596DA}" sibTransId="{6160F6B8-AF3C-4E5F-9422-695F156AD754}"/>
    <dgm:cxn modelId="{816F5DD9-BFB6-45A3-8C4B-B99F305942A8}" type="presOf" srcId="{5F2D1445-F736-44FE-86F1-7D8444C23E2C}" destId="{504F4CE7-F0F6-4BE5-97A7-0C5C59AA7189}" srcOrd="0" destOrd="0" presId="urn:microsoft.com/office/officeart/2005/8/layout/lProcess2"/>
    <dgm:cxn modelId="{C15A8DDF-7E0B-4AA6-BC90-BE077FC39787}" srcId="{A8BAD625-E4B4-4AB1-9F15-884363432419}" destId="{7F74D4D4-712E-4A81-B345-1854C6A10FE3}" srcOrd="2" destOrd="0" parTransId="{3B087180-A6D8-4816-9915-33A451ECEEC6}" sibTransId="{D78F4F0F-D03F-46BB-B6E5-82F933D7FB86}"/>
    <dgm:cxn modelId="{8B2795DF-74BA-4721-A48B-9512AE165139}" type="presOf" srcId="{2FDA84AA-4B30-42EC-AA11-E967DEC8155A}" destId="{0CCFABEC-5B0E-4576-8177-EEF96C088694}" srcOrd="1" destOrd="0" presId="urn:microsoft.com/office/officeart/2005/8/layout/lProcess2"/>
    <dgm:cxn modelId="{DEBE4AE2-33D2-4719-98DD-8771F5B6D1D7}" srcId="{A0F5659D-C34F-4A5D-87AE-E89E48D39008}" destId="{F25E631C-6E66-4468-8F57-64B76583534A}" srcOrd="1" destOrd="0" parTransId="{261CBD57-8846-446B-B726-0543E0D120E7}" sibTransId="{8C2EB5C3-11CA-406F-88F4-53625E8334A7}"/>
    <dgm:cxn modelId="{59FB34E8-2B18-4753-8204-454177BBA0D8}" type="presOf" srcId="{4B3C1513-586C-412B-9EC7-605AD576318E}" destId="{8EB7F91A-E1FA-45C3-924E-3181E7D007BF}" srcOrd="0" destOrd="0" presId="urn:microsoft.com/office/officeart/2005/8/layout/lProcess2"/>
    <dgm:cxn modelId="{CBC83EEB-8923-4656-A16A-A4F84480311F}" type="presOf" srcId="{A0F5659D-C34F-4A5D-87AE-E89E48D39008}" destId="{D33099EE-585D-47B1-9EDB-33435178C2FF}" srcOrd="0" destOrd="0" presId="urn:microsoft.com/office/officeart/2005/8/layout/lProcess2"/>
    <dgm:cxn modelId="{0AEFB7F0-6B11-4977-AD2B-79A4EB384BC8}" srcId="{2FDA84AA-4B30-42EC-AA11-E967DEC8155A}" destId="{2489F8B5-00C2-48B8-9199-9166F6D3EFD6}" srcOrd="1" destOrd="0" parTransId="{3FA3AEF3-AAAE-478A-B470-84411FF98535}" sibTransId="{480A213F-1FDC-4BB9-8C23-91A2BA64B463}"/>
    <dgm:cxn modelId="{3CBCD4F0-338C-49E3-9A64-439882BEE0BF}" srcId="{4CE337F5-D557-4D88-8D0B-0D9F5A37835B}" destId="{0F5A24A2-6D4A-411D-84FE-1D2FBB0C238F}" srcOrd="2" destOrd="0" parTransId="{CB40D90B-4F88-4C92-8AE5-FAEF3C0070A6}" sibTransId="{9BCDC0E7-0F74-4A64-8D63-97FC2A68BA1F}"/>
    <dgm:cxn modelId="{4CE9E0F3-778F-4C12-9758-06E3F508D376}" srcId="{40346C65-9226-4B68-B848-C3CB84B15B10}" destId="{5F2D1445-F736-44FE-86F1-7D8444C23E2C}" srcOrd="2" destOrd="0" parTransId="{08CB2014-6327-4964-B897-0447F2CDB71E}" sibTransId="{3435CACE-F4E3-4A62-8B1C-E23090606FD2}"/>
    <dgm:cxn modelId="{22FA65F6-779D-4299-8007-0E8A036738FE}" type="presOf" srcId="{4CE337F5-D557-4D88-8D0B-0D9F5A37835B}" destId="{B78017C1-B545-4291-8FB9-CB5A897B06AF}" srcOrd="1" destOrd="0" presId="urn:microsoft.com/office/officeart/2005/8/layout/lProcess2"/>
    <dgm:cxn modelId="{E31C47FA-FE3F-4693-94B3-29F7AFEF9D59}" type="presOf" srcId="{7F74D4D4-712E-4A81-B345-1854C6A10FE3}" destId="{35DEC216-2414-496D-8C46-5C1F14DDF345}" srcOrd="1" destOrd="0" presId="urn:microsoft.com/office/officeart/2005/8/layout/lProcess2"/>
    <dgm:cxn modelId="{DA11DEFA-2008-4A58-9AB5-7AAE3A2DAC71}" type="presOf" srcId="{A0F5659D-C34F-4A5D-87AE-E89E48D39008}" destId="{98ED53E2-D040-4840-BB73-B93D4079ADF0}" srcOrd="1" destOrd="0" presId="urn:microsoft.com/office/officeart/2005/8/layout/lProcess2"/>
    <dgm:cxn modelId="{BE8F7AAB-1860-478F-B848-612E181ADB8D}" type="presParOf" srcId="{108DBB30-9AA4-44C5-9A90-36A0A2D3852D}" destId="{B0CEC9CB-7BDA-44D7-B3EF-62CBDB5174A6}" srcOrd="0" destOrd="0" presId="urn:microsoft.com/office/officeart/2005/8/layout/lProcess2"/>
    <dgm:cxn modelId="{B88D03D2-1EA1-40E1-A70D-344AD07F57E1}" type="presParOf" srcId="{B0CEC9CB-7BDA-44D7-B3EF-62CBDB5174A6}" destId="{15B485A1-C461-4665-9CC9-D3226E37D53D}" srcOrd="0" destOrd="0" presId="urn:microsoft.com/office/officeart/2005/8/layout/lProcess2"/>
    <dgm:cxn modelId="{A52DB662-7114-4E28-A5B7-5663921A0DE0}" type="presParOf" srcId="{B0CEC9CB-7BDA-44D7-B3EF-62CBDB5174A6}" destId="{B78017C1-B545-4291-8FB9-CB5A897B06AF}" srcOrd="1" destOrd="0" presId="urn:microsoft.com/office/officeart/2005/8/layout/lProcess2"/>
    <dgm:cxn modelId="{B39E2EF2-C46E-47B3-B11A-B9D14605EEE4}" type="presParOf" srcId="{B0CEC9CB-7BDA-44D7-B3EF-62CBDB5174A6}" destId="{B0A88EF9-327A-458A-89DA-A5A575D6B8EE}" srcOrd="2" destOrd="0" presId="urn:microsoft.com/office/officeart/2005/8/layout/lProcess2"/>
    <dgm:cxn modelId="{F8048FCB-1E3A-454D-B299-607E368B1E88}" type="presParOf" srcId="{B0A88EF9-327A-458A-89DA-A5A575D6B8EE}" destId="{EF8F8AD9-AB11-45F0-99D6-E2808DCFD50E}" srcOrd="0" destOrd="0" presId="urn:microsoft.com/office/officeart/2005/8/layout/lProcess2"/>
    <dgm:cxn modelId="{A6C2707B-F59E-47DE-A035-B0F45601DB71}" type="presParOf" srcId="{EF8F8AD9-AB11-45F0-99D6-E2808DCFD50E}" destId="{68D123E7-96CD-4365-8585-56D6E8C67BAC}" srcOrd="0" destOrd="0" presId="urn:microsoft.com/office/officeart/2005/8/layout/lProcess2"/>
    <dgm:cxn modelId="{E0E32F22-D254-43D7-849A-BFD71F3517E0}" type="presParOf" srcId="{EF8F8AD9-AB11-45F0-99D6-E2808DCFD50E}" destId="{894860D2-C160-4A2D-9ABF-19FF7084ADCA}" srcOrd="1" destOrd="0" presId="urn:microsoft.com/office/officeart/2005/8/layout/lProcess2"/>
    <dgm:cxn modelId="{0E021EB9-4EE7-4B36-BDCB-224CEEC080D4}" type="presParOf" srcId="{EF8F8AD9-AB11-45F0-99D6-E2808DCFD50E}" destId="{5C9C2587-A4F4-45F5-A68E-BBD529AB7B5F}" srcOrd="2" destOrd="0" presId="urn:microsoft.com/office/officeart/2005/8/layout/lProcess2"/>
    <dgm:cxn modelId="{AE087972-F2E9-4BCE-8B2E-74F8D2639CDA}" type="presParOf" srcId="{EF8F8AD9-AB11-45F0-99D6-E2808DCFD50E}" destId="{AEC3FA84-86A1-4FFD-971F-C6DBC2867AD5}" srcOrd="3" destOrd="0" presId="urn:microsoft.com/office/officeart/2005/8/layout/lProcess2"/>
    <dgm:cxn modelId="{76E22FF6-5BD3-4415-87E6-2B4FB9D8065B}" type="presParOf" srcId="{EF8F8AD9-AB11-45F0-99D6-E2808DCFD50E}" destId="{55C2E46A-FFC1-48D4-A3D3-C45A2E041A40}" srcOrd="4" destOrd="0" presId="urn:microsoft.com/office/officeart/2005/8/layout/lProcess2"/>
    <dgm:cxn modelId="{EAC62C56-3A10-4345-A769-8828313F7F37}" type="presParOf" srcId="{108DBB30-9AA4-44C5-9A90-36A0A2D3852D}" destId="{BDF4E8CC-96B4-451C-AFF2-66B326416574}" srcOrd="1" destOrd="0" presId="urn:microsoft.com/office/officeart/2005/8/layout/lProcess2"/>
    <dgm:cxn modelId="{D30DBAF0-CCBF-4C91-B95C-6ADF5633C39E}" type="presParOf" srcId="{108DBB30-9AA4-44C5-9A90-36A0A2D3852D}" destId="{4217BD18-2439-484C-AB32-BCAE29587A29}" srcOrd="2" destOrd="0" presId="urn:microsoft.com/office/officeart/2005/8/layout/lProcess2"/>
    <dgm:cxn modelId="{BBB0B7BB-1172-40E1-A4FA-4E856EB08261}" type="presParOf" srcId="{4217BD18-2439-484C-AB32-BCAE29587A29}" destId="{D33099EE-585D-47B1-9EDB-33435178C2FF}" srcOrd="0" destOrd="0" presId="urn:microsoft.com/office/officeart/2005/8/layout/lProcess2"/>
    <dgm:cxn modelId="{2C364A98-88B0-45F6-AF13-D32B3A074066}" type="presParOf" srcId="{4217BD18-2439-484C-AB32-BCAE29587A29}" destId="{98ED53E2-D040-4840-BB73-B93D4079ADF0}" srcOrd="1" destOrd="0" presId="urn:microsoft.com/office/officeart/2005/8/layout/lProcess2"/>
    <dgm:cxn modelId="{745BA655-49E0-48C1-BB76-1D96EBC0736E}" type="presParOf" srcId="{4217BD18-2439-484C-AB32-BCAE29587A29}" destId="{6057AE0E-8B03-49A2-8BF3-A31E5349EB81}" srcOrd="2" destOrd="0" presId="urn:microsoft.com/office/officeart/2005/8/layout/lProcess2"/>
    <dgm:cxn modelId="{0924351D-048F-4B6E-BA42-3C4EA7C95DF8}" type="presParOf" srcId="{6057AE0E-8B03-49A2-8BF3-A31E5349EB81}" destId="{E0133A72-582E-4451-A1AD-623187862F4B}" srcOrd="0" destOrd="0" presId="urn:microsoft.com/office/officeart/2005/8/layout/lProcess2"/>
    <dgm:cxn modelId="{29357944-65A1-450B-9A34-733631108F46}" type="presParOf" srcId="{E0133A72-582E-4451-A1AD-623187862F4B}" destId="{E2F2D949-FD7D-40D1-826F-185ED698366A}" srcOrd="0" destOrd="0" presId="urn:microsoft.com/office/officeart/2005/8/layout/lProcess2"/>
    <dgm:cxn modelId="{964F2A15-6C8F-4BA8-9A1B-1771AA70AB63}" type="presParOf" srcId="{E0133A72-582E-4451-A1AD-623187862F4B}" destId="{FE90AD2D-871C-44DF-B6B0-F9B8C5AE8DC9}" srcOrd="1" destOrd="0" presId="urn:microsoft.com/office/officeart/2005/8/layout/lProcess2"/>
    <dgm:cxn modelId="{DFA70119-926C-4575-9BBE-0F1F2FA12D93}" type="presParOf" srcId="{E0133A72-582E-4451-A1AD-623187862F4B}" destId="{DC9C3EBE-32D5-442F-9FEC-915152829510}" srcOrd="2" destOrd="0" presId="urn:microsoft.com/office/officeart/2005/8/layout/lProcess2"/>
    <dgm:cxn modelId="{BCAB2319-8ADA-4C95-8EFB-4E7C53895AA0}" type="presParOf" srcId="{E0133A72-582E-4451-A1AD-623187862F4B}" destId="{004C652F-88EA-4F64-AFDF-AB733FEED101}" srcOrd="3" destOrd="0" presId="urn:microsoft.com/office/officeart/2005/8/layout/lProcess2"/>
    <dgm:cxn modelId="{A3834310-DA0E-44B3-8189-E94231E90AE1}" type="presParOf" srcId="{E0133A72-582E-4451-A1AD-623187862F4B}" destId="{4080F7D3-383A-4D25-942D-C049F4303CBF}" srcOrd="4" destOrd="0" presId="urn:microsoft.com/office/officeart/2005/8/layout/lProcess2"/>
    <dgm:cxn modelId="{59267135-1B20-4652-BFF0-647E42E75C5D}" type="presParOf" srcId="{108DBB30-9AA4-44C5-9A90-36A0A2D3852D}" destId="{F0A9A81C-497B-466F-A6F3-6CC0C4804B48}" srcOrd="3" destOrd="0" presId="urn:microsoft.com/office/officeart/2005/8/layout/lProcess2"/>
    <dgm:cxn modelId="{B71BD6C7-8B40-4E3B-B101-2B01284E55C9}" type="presParOf" srcId="{108DBB30-9AA4-44C5-9A90-36A0A2D3852D}" destId="{BFFE419F-998F-4304-9906-BDAFC9E3A147}" srcOrd="4" destOrd="0" presId="urn:microsoft.com/office/officeart/2005/8/layout/lProcess2"/>
    <dgm:cxn modelId="{07EE2AC4-5AF9-4F9C-AC52-62C4C010A563}" type="presParOf" srcId="{BFFE419F-998F-4304-9906-BDAFC9E3A147}" destId="{893D1436-E433-45D1-94D3-10D972D3CB8A}" srcOrd="0" destOrd="0" presId="urn:microsoft.com/office/officeart/2005/8/layout/lProcess2"/>
    <dgm:cxn modelId="{606170DC-E4D0-44BC-8591-E6433A828DEE}" type="presParOf" srcId="{BFFE419F-998F-4304-9906-BDAFC9E3A147}" destId="{35DEC216-2414-496D-8C46-5C1F14DDF345}" srcOrd="1" destOrd="0" presId="urn:microsoft.com/office/officeart/2005/8/layout/lProcess2"/>
    <dgm:cxn modelId="{7B46C781-9D09-4F1D-B64E-003FB06CADF1}" type="presParOf" srcId="{BFFE419F-998F-4304-9906-BDAFC9E3A147}" destId="{53C27469-6F10-4C19-956A-AA89C06AEF47}" srcOrd="2" destOrd="0" presId="urn:microsoft.com/office/officeart/2005/8/layout/lProcess2"/>
    <dgm:cxn modelId="{60BDA6E0-C129-4815-A8DC-39D4B05FEA82}" type="presParOf" srcId="{53C27469-6F10-4C19-956A-AA89C06AEF47}" destId="{12DDA513-6BF8-4CEC-9ED0-F7238AF2D4A9}" srcOrd="0" destOrd="0" presId="urn:microsoft.com/office/officeart/2005/8/layout/lProcess2"/>
    <dgm:cxn modelId="{F4FED4B8-F16F-493E-AA59-672AFD9401E2}" type="presParOf" srcId="{12DDA513-6BF8-4CEC-9ED0-F7238AF2D4A9}" destId="{E3C6F13B-ED86-4AF0-86B7-8FF96886A13F}" srcOrd="0" destOrd="0" presId="urn:microsoft.com/office/officeart/2005/8/layout/lProcess2"/>
    <dgm:cxn modelId="{99C8F851-1404-4962-8286-789FBFC28A57}" type="presParOf" srcId="{12DDA513-6BF8-4CEC-9ED0-F7238AF2D4A9}" destId="{6DBDBA0D-8621-4186-B042-4B19CFB92300}" srcOrd="1" destOrd="0" presId="urn:microsoft.com/office/officeart/2005/8/layout/lProcess2"/>
    <dgm:cxn modelId="{DEE87ADD-093A-44A8-9608-8EBD931B3848}" type="presParOf" srcId="{12DDA513-6BF8-4CEC-9ED0-F7238AF2D4A9}" destId="{43104E51-41E4-424D-82A2-EC90DEF58832}" srcOrd="2" destOrd="0" presId="urn:microsoft.com/office/officeart/2005/8/layout/lProcess2"/>
    <dgm:cxn modelId="{050595D4-F8C5-4F77-BC40-1B331BE01D23}" type="presParOf" srcId="{12DDA513-6BF8-4CEC-9ED0-F7238AF2D4A9}" destId="{17F0E5D6-2D3A-493D-B393-DCCD9720BE2A}" srcOrd="3" destOrd="0" presId="urn:microsoft.com/office/officeart/2005/8/layout/lProcess2"/>
    <dgm:cxn modelId="{9FC83EB2-1CAB-4103-94DA-7FFFFF683BBF}" type="presParOf" srcId="{12DDA513-6BF8-4CEC-9ED0-F7238AF2D4A9}" destId="{9966DEC4-FE86-462D-9E91-ECCA2FDA560B}" srcOrd="4" destOrd="0" presId="urn:microsoft.com/office/officeart/2005/8/layout/lProcess2"/>
    <dgm:cxn modelId="{383714D4-4E87-4EE4-897B-CD2BAD5DE46C}" type="presParOf" srcId="{108DBB30-9AA4-44C5-9A90-36A0A2D3852D}" destId="{E0BBBDC0-89C1-47A5-8366-AF5B22320974}" srcOrd="5" destOrd="0" presId="urn:microsoft.com/office/officeart/2005/8/layout/lProcess2"/>
    <dgm:cxn modelId="{0450E9D6-1654-4AAD-AD22-45A78C8183D5}" type="presParOf" srcId="{108DBB30-9AA4-44C5-9A90-36A0A2D3852D}" destId="{C00B62DD-5BE6-490F-8480-785C382591E8}" srcOrd="6" destOrd="0" presId="urn:microsoft.com/office/officeart/2005/8/layout/lProcess2"/>
    <dgm:cxn modelId="{C15D35FC-3443-401D-887F-9C3ADD64210F}" type="presParOf" srcId="{C00B62DD-5BE6-490F-8480-785C382591E8}" destId="{C10592FE-5011-44BB-944F-528BD1A13AA9}" srcOrd="0" destOrd="0" presId="urn:microsoft.com/office/officeart/2005/8/layout/lProcess2"/>
    <dgm:cxn modelId="{33D3BDA8-C65D-45F5-A21C-07996ECAAA58}" type="presParOf" srcId="{C00B62DD-5BE6-490F-8480-785C382591E8}" destId="{6A385ACA-2CF0-42C9-82F2-0DB7D943C3B2}" srcOrd="1" destOrd="0" presId="urn:microsoft.com/office/officeart/2005/8/layout/lProcess2"/>
    <dgm:cxn modelId="{7A9C598C-48BC-45FF-A097-6E624729D54B}" type="presParOf" srcId="{C00B62DD-5BE6-490F-8480-785C382591E8}" destId="{7DC4B52A-FC2E-4EEF-A568-87F5FBAF25A1}" srcOrd="2" destOrd="0" presId="urn:microsoft.com/office/officeart/2005/8/layout/lProcess2"/>
    <dgm:cxn modelId="{CD2B7794-E571-4949-983B-1426510320B9}" type="presParOf" srcId="{7DC4B52A-FC2E-4EEF-A568-87F5FBAF25A1}" destId="{11E3950B-319D-4794-B9AE-10D24D2EBC41}" srcOrd="0" destOrd="0" presId="urn:microsoft.com/office/officeart/2005/8/layout/lProcess2"/>
    <dgm:cxn modelId="{470C1B61-AED6-4CFD-8DF1-B077E5288123}" type="presParOf" srcId="{11E3950B-319D-4794-B9AE-10D24D2EBC41}" destId="{E73B7C83-03AB-4AD0-9A4F-AD446A08E0D4}" srcOrd="0" destOrd="0" presId="urn:microsoft.com/office/officeart/2005/8/layout/lProcess2"/>
    <dgm:cxn modelId="{10A624D8-B92D-4554-840E-F974E3C05EC1}" type="presParOf" srcId="{11E3950B-319D-4794-B9AE-10D24D2EBC41}" destId="{7178F60D-93AA-4BAE-A37E-81DD72D6DBDB}" srcOrd="1" destOrd="0" presId="urn:microsoft.com/office/officeart/2005/8/layout/lProcess2"/>
    <dgm:cxn modelId="{FB5DCF82-F3C5-4701-BC84-051138C1FF9B}" type="presParOf" srcId="{11E3950B-319D-4794-B9AE-10D24D2EBC41}" destId="{137CADD5-A5DC-4792-A72D-8CA25689A86D}" srcOrd="2" destOrd="0" presId="urn:microsoft.com/office/officeart/2005/8/layout/lProcess2"/>
    <dgm:cxn modelId="{C13C7C77-C230-417C-9311-18A28FF2EF53}" type="presParOf" srcId="{11E3950B-319D-4794-B9AE-10D24D2EBC41}" destId="{7341658C-BE7E-42D2-B5E8-901462564C5A}" srcOrd="3" destOrd="0" presId="urn:microsoft.com/office/officeart/2005/8/layout/lProcess2"/>
    <dgm:cxn modelId="{679A680E-DC3E-4008-9E22-E910B00674F8}" type="presParOf" srcId="{11E3950B-319D-4794-B9AE-10D24D2EBC41}" destId="{504F4CE7-F0F6-4BE5-97A7-0C5C59AA7189}" srcOrd="4" destOrd="0" presId="urn:microsoft.com/office/officeart/2005/8/layout/lProcess2"/>
    <dgm:cxn modelId="{40752EAE-8040-4004-B560-C72A1C7B865D}" type="presParOf" srcId="{108DBB30-9AA4-44C5-9A90-36A0A2D3852D}" destId="{24FE6D69-1BEF-41B5-957B-71EEC0AA121D}" srcOrd="7" destOrd="0" presId="urn:microsoft.com/office/officeart/2005/8/layout/lProcess2"/>
    <dgm:cxn modelId="{85E32D0E-C88D-473B-8815-8E8C9FEF778F}" type="presParOf" srcId="{108DBB30-9AA4-44C5-9A90-36A0A2D3852D}" destId="{3121A67E-12E7-4B31-A8AE-6CB2A53E69A4}" srcOrd="8" destOrd="0" presId="urn:microsoft.com/office/officeart/2005/8/layout/lProcess2"/>
    <dgm:cxn modelId="{91456B53-8404-4DC8-9162-61393BABB60D}" type="presParOf" srcId="{3121A67E-12E7-4B31-A8AE-6CB2A53E69A4}" destId="{B1DFD6D3-2E63-427B-A634-06F898D2E078}" srcOrd="0" destOrd="0" presId="urn:microsoft.com/office/officeart/2005/8/layout/lProcess2"/>
    <dgm:cxn modelId="{36A237E8-329B-424D-9C8A-67DA2B1B82F8}" type="presParOf" srcId="{3121A67E-12E7-4B31-A8AE-6CB2A53E69A4}" destId="{BC10BC46-C063-4C0C-A640-00FF2FF35094}" srcOrd="1" destOrd="0" presId="urn:microsoft.com/office/officeart/2005/8/layout/lProcess2"/>
    <dgm:cxn modelId="{E52A8E6B-17B0-4DBE-A9F1-27D3F59CE598}" type="presParOf" srcId="{3121A67E-12E7-4B31-A8AE-6CB2A53E69A4}" destId="{CEC5ABDE-FE5B-43D1-8043-D65298B14669}" srcOrd="2" destOrd="0" presId="urn:microsoft.com/office/officeart/2005/8/layout/lProcess2"/>
    <dgm:cxn modelId="{1CE55FDB-83DC-43CC-9FD3-00733B404999}" type="presParOf" srcId="{CEC5ABDE-FE5B-43D1-8043-D65298B14669}" destId="{9CA38E63-55E6-4A52-84F3-2FBE59BD8916}" srcOrd="0" destOrd="0" presId="urn:microsoft.com/office/officeart/2005/8/layout/lProcess2"/>
    <dgm:cxn modelId="{97D37248-91C2-4286-ADF2-036538224631}" type="presParOf" srcId="{9CA38E63-55E6-4A52-84F3-2FBE59BD8916}" destId="{8D2B9D1E-8BEE-4D19-B5F5-E53D6C2E3890}" srcOrd="0" destOrd="0" presId="urn:microsoft.com/office/officeart/2005/8/layout/lProcess2"/>
    <dgm:cxn modelId="{DEC949C9-4B84-4CFC-864F-6D6AB3D63098}" type="presParOf" srcId="{9CA38E63-55E6-4A52-84F3-2FBE59BD8916}" destId="{2BB608E0-99A8-43DA-A8CC-38DAE038D3D9}" srcOrd="1" destOrd="0" presId="urn:microsoft.com/office/officeart/2005/8/layout/lProcess2"/>
    <dgm:cxn modelId="{220BCF91-6B58-4C82-B70A-712E4BEE8933}" type="presParOf" srcId="{9CA38E63-55E6-4A52-84F3-2FBE59BD8916}" destId="{8E29C32B-D040-4ADD-853A-A3901B14E615}" srcOrd="2" destOrd="0" presId="urn:microsoft.com/office/officeart/2005/8/layout/lProcess2"/>
    <dgm:cxn modelId="{0C4CA6D4-A81F-4BEB-B071-049EC12D2812}" type="presParOf" srcId="{9CA38E63-55E6-4A52-84F3-2FBE59BD8916}" destId="{1BD35F03-BFE9-4C95-A594-F3F9E6F30B31}" srcOrd="3" destOrd="0" presId="urn:microsoft.com/office/officeart/2005/8/layout/lProcess2"/>
    <dgm:cxn modelId="{6B34449E-C396-402B-A493-672492512277}" type="presParOf" srcId="{9CA38E63-55E6-4A52-84F3-2FBE59BD8916}" destId="{8EB7F91A-E1FA-45C3-924E-3181E7D007BF}" srcOrd="4" destOrd="0" presId="urn:microsoft.com/office/officeart/2005/8/layout/lProcess2"/>
    <dgm:cxn modelId="{4AA8C80E-63FD-481D-870A-41E2ACDB851A}" type="presParOf" srcId="{108DBB30-9AA4-44C5-9A90-36A0A2D3852D}" destId="{81E8B16B-3726-4D97-926F-34C3BAE9FE3C}" srcOrd="9" destOrd="0" presId="urn:microsoft.com/office/officeart/2005/8/layout/lProcess2"/>
    <dgm:cxn modelId="{7757A726-73C1-4B03-BA88-06187BABFA4A}" type="presParOf" srcId="{108DBB30-9AA4-44C5-9A90-36A0A2D3852D}" destId="{CBCF35BF-6010-461B-AAF8-B2CF8E6BDCEE}" srcOrd="10" destOrd="0" presId="urn:microsoft.com/office/officeart/2005/8/layout/lProcess2"/>
    <dgm:cxn modelId="{26389E4E-8A3D-478F-BC1D-233DD85CA6C3}" type="presParOf" srcId="{CBCF35BF-6010-461B-AAF8-B2CF8E6BDCEE}" destId="{B9814F59-B580-4056-BC18-39708D47E644}" srcOrd="0" destOrd="0" presId="urn:microsoft.com/office/officeart/2005/8/layout/lProcess2"/>
    <dgm:cxn modelId="{904B6BEA-0B99-4C52-935C-97DD96B7CD2A}" type="presParOf" srcId="{CBCF35BF-6010-461B-AAF8-B2CF8E6BDCEE}" destId="{0CCFABEC-5B0E-4576-8177-EEF96C088694}" srcOrd="1" destOrd="0" presId="urn:microsoft.com/office/officeart/2005/8/layout/lProcess2"/>
    <dgm:cxn modelId="{2C490A47-FFAE-4DC2-9BFC-4493D68F9F0D}" type="presParOf" srcId="{CBCF35BF-6010-461B-AAF8-B2CF8E6BDCEE}" destId="{1DFAAD1E-FD40-420D-BF9C-EF91B01AB4DD}" srcOrd="2" destOrd="0" presId="urn:microsoft.com/office/officeart/2005/8/layout/lProcess2"/>
    <dgm:cxn modelId="{498A1F42-86FC-4E2A-8978-D7293C58C921}" type="presParOf" srcId="{1DFAAD1E-FD40-420D-BF9C-EF91B01AB4DD}" destId="{F703F131-5FF4-4001-AD53-1C2FD0A13AF7}" srcOrd="0" destOrd="0" presId="urn:microsoft.com/office/officeart/2005/8/layout/lProcess2"/>
    <dgm:cxn modelId="{447B8795-9BEA-425B-974F-9A12DD9C5544}" type="presParOf" srcId="{F703F131-5FF4-4001-AD53-1C2FD0A13AF7}" destId="{AA3FA817-50F0-49CE-8DA8-926398710CE7}" srcOrd="0" destOrd="0" presId="urn:microsoft.com/office/officeart/2005/8/layout/lProcess2"/>
    <dgm:cxn modelId="{B492EB75-45CA-421D-8A87-E621D788CCF3}" type="presParOf" srcId="{F703F131-5FF4-4001-AD53-1C2FD0A13AF7}" destId="{8AE56A8E-9A7C-44B9-80FE-B3C2F3B2A8EB}" srcOrd="1" destOrd="0" presId="urn:microsoft.com/office/officeart/2005/8/layout/lProcess2"/>
    <dgm:cxn modelId="{1C27A19B-756B-418F-8B56-16F11908D8CB}" type="presParOf" srcId="{F703F131-5FF4-4001-AD53-1C2FD0A13AF7}" destId="{01F85308-720F-4E6B-AD0E-84EFDFBC2BD9}" srcOrd="2" destOrd="0" presId="urn:microsoft.com/office/officeart/2005/8/layout/lProcess2"/>
    <dgm:cxn modelId="{3C50585D-F468-49E3-B328-390E53C54D24}" type="presParOf" srcId="{F703F131-5FF4-4001-AD53-1C2FD0A13AF7}" destId="{3809798A-7A54-48F9-BF7D-1F3745C4A7AB}" srcOrd="3" destOrd="0" presId="urn:microsoft.com/office/officeart/2005/8/layout/lProcess2"/>
    <dgm:cxn modelId="{345922E5-1530-4FE9-96E5-6B3B0BD41134}" type="presParOf" srcId="{F703F131-5FF4-4001-AD53-1C2FD0A13AF7}" destId="{4FD094EB-57DF-4CD2-AB8C-DFE7E39CF5C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BAD625-E4B4-4AB1-9F15-884363432419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nl-BE"/>
        </a:p>
      </dgm:t>
    </dgm:pt>
    <dgm:pt modelId="{E41AAEAE-3C68-4E2B-A274-DC0E1A845A9B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l-BE" sz="2000" baseline="30000" dirty="0">
              <a:latin typeface="+mn-lt"/>
            </a:rPr>
            <a:t>A </a:t>
          </a:r>
          <a:r>
            <a:rPr lang="nl-BE" sz="2000" dirty="0">
              <a:latin typeface="+mn-lt"/>
            </a:rPr>
            <a:t>Groei</a:t>
          </a:r>
          <a:r>
            <a:rPr lang="nl-BE" sz="2000" dirty="0">
              <a:latin typeface="+mn-lt"/>
              <a:cs typeface="Times New Roman"/>
            </a:rPr>
            <a:t> tempelrijk</a:t>
          </a:r>
          <a:br>
            <a:rPr lang="nl-BE" sz="2000" dirty="0">
              <a:latin typeface="+mn-lt"/>
              <a:cs typeface="Times New Roman"/>
            </a:rPr>
          </a:br>
          <a:r>
            <a:rPr lang="nl-BE" sz="1800" dirty="0">
              <a:latin typeface="+mn-lt"/>
              <a:cs typeface="Times New Roman"/>
            </a:rPr>
            <a:t>(1Kn1-11)</a:t>
          </a:r>
          <a:endParaRPr lang="nl-BE" sz="1800" dirty="0">
            <a:latin typeface="+mn-lt"/>
          </a:endParaRPr>
        </a:p>
      </dgm:t>
    </dgm:pt>
    <dgm:pt modelId="{FF874592-1578-4F3C-BCD5-5BB80FF17E50}" type="parTrans" cxnId="{BF2CAD71-8AFF-4D88-9D7F-6F24ABAECCCB}">
      <dgm:prSet/>
      <dgm:spPr/>
      <dgm:t>
        <a:bodyPr/>
        <a:lstStyle/>
        <a:p>
          <a:endParaRPr lang="nl-BE"/>
        </a:p>
      </dgm:t>
    </dgm:pt>
    <dgm:pt modelId="{0B2D761E-7B94-4B35-9F7A-2C199118AAA0}" type="sibTrans" cxnId="{BF2CAD71-8AFF-4D88-9D7F-6F24ABAECCCB}">
      <dgm:prSet/>
      <dgm:spPr/>
      <dgm:t>
        <a:bodyPr/>
        <a:lstStyle/>
        <a:p>
          <a:endParaRPr lang="nl-BE"/>
        </a:p>
      </dgm:t>
    </dgm:pt>
    <dgm:pt modelId="{041E8FA6-97EF-4444-8D4A-5950CD9B850D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nl-BE" sz="2000" baseline="30000" dirty="0">
              <a:latin typeface="+mn-lt"/>
            </a:rPr>
            <a:t>B</a:t>
          </a:r>
          <a:r>
            <a:rPr lang="nl-BE" sz="2000" dirty="0">
              <a:latin typeface="+mn-lt"/>
            </a:rPr>
            <a:t> Het </a:t>
          </a:r>
          <a:r>
            <a:rPr lang="nl-BE" sz="2000" dirty="0">
              <a:latin typeface="+mn-lt"/>
              <a:cs typeface="Times New Roman"/>
            </a:rPr>
            <a:t>rijk scheurt </a:t>
          </a:r>
          <a:r>
            <a:rPr lang="nl-BE" sz="1800" dirty="0">
              <a:latin typeface="+mn-lt"/>
              <a:cs typeface="Times New Roman"/>
            </a:rPr>
            <a:t>(1Kn12-16)</a:t>
          </a:r>
          <a:endParaRPr lang="nl-BE" sz="1800" dirty="0">
            <a:latin typeface="+mn-lt"/>
          </a:endParaRPr>
        </a:p>
      </dgm:t>
    </dgm:pt>
    <dgm:pt modelId="{D2503B0D-E079-458A-8A8D-5B62DA131BBD}" type="parTrans" cxnId="{1F65E1CE-7405-45A7-B4C4-A8CE5B710B78}">
      <dgm:prSet/>
      <dgm:spPr/>
      <dgm:t>
        <a:bodyPr/>
        <a:lstStyle/>
        <a:p>
          <a:endParaRPr lang="nl-BE"/>
        </a:p>
      </dgm:t>
    </dgm:pt>
    <dgm:pt modelId="{459E3DB8-E78F-41A8-8B1D-570FC17246CA}" type="sibTrans" cxnId="{1F65E1CE-7405-45A7-B4C4-A8CE5B710B78}">
      <dgm:prSet/>
      <dgm:spPr/>
      <dgm:t>
        <a:bodyPr/>
        <a:lstStyle/>
        <a:p>
          <a:endParaRPr lang="nl-BE"/>
        </a:p>
      </dgm:t>
    </dgm:pt>
    <dgm:pt modelId="{DA6BA71E-E337-48FF-8F98-B7608B69D711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nl-BE" sz="2100" strike="noStrike" baseline="30000" dirty="0">
              <a:latin typeface="+mn-lt"/>
            </a:rPr>
            <a:t>C</a:t>
          </a:r>
          <a:r>
            <a:rPr lang="nl-BE" sz="2100" baseline="30000" dirty="0">
              <a:latin typeface="+mn-lt"/>
            </a:rPr>
            <a:t>’</a:t>
          </a:r>
          <a:r>
            <a:rPr lang="nl-BE" sz="2100" dirty="0">
              <a:latin typeface="+mn-lt"/>
            </a:rPr>
            <a:t> </a:t>
          </a:r>
          <a:r>
            <a:rPr lang="nl-BE" sz="2100" dirty="0" err="1">
              <a:latin typeface="+mn-lt"/>
            </a:rPr>
            <a:t>Jehu</a:t>
          </a:r>
          <a:br>
            <a:rPr lang="nl-BE" sz="2100" dirty="0">
              <a:latin typeface="+mn-lt"/>
            </a:rPr>
          </a:br>
          <a:r>
            <a:rPr lang="nl-BE" sz="2100" dirty="0">
              <a:latin typeface="+mn-lt"/>
            </a:rPr>
            <a:t>en Elisa</a:t>
          </a:r>
          <a:br>
            <a:rPr lang="nl-BE" sz="2100" dirty="0">
              <a:latin typeface="+mn-lt"/>
            </a:rPr>
          </a:br>
          <a:r>
            <a:rPr lang="nl-BE" sz="1800" dirty="0">
              <a:latin typeface="+mn-lt"/>
            </a:rPr>
            <a:t>(2Kn3-10)</a:t>
          </a:r>
        </a:p>
      </dgm:t>
    </dgm:pt>
    <dgm:pt modelId="{DAC6DFB9-85AA-4668-B981-656DA28C53CB}" type="parTrans" cxnId="{32287513-9569-4871-92DA-41995DC504E7}">
      <dgm:prSet/>
      <dgm:spPr/>
      <dgm:t>
        <a:bodyPr/>
        <a:lstStyle/>
        <a:p>
          <a:endParaRPr lang="nl-BE"/>
        </a:p>
      </dgm:t>
    </dgm:pt>
    <dgm:pt modelId="{1EC9E0E8-ABD6-4807-BB63-898238C422F3}" type="sibTrans" cxnId="{32287513-9569-4871-92DA-41995DC504E7}">
      <dgm:prSet/>
      <dgm:spPr/>
      <dgm:t>
        <a:bodyPr/>
        <a:lstStyle/>
        <a:p>
          <a:endParaRPr lang="nl-BE"/>
        </a:p>
      </dgm:t>
    </dgm:pt>
    <dgm:pt modelId="{299EACDA-81CE-440C-A75D-3D2593A7541E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nl-BE" sz="2100" baseline="30000" dirty="0">
              <a:latin typeface="+mn-lt"/>
            </a:rPr>
            <a:t>B’</a:t>
          </a:r>
          <a:r>
            <a:rPr lang="nl-BE" sz="2100" dirty="0">
              <a:latin typeface="+mn-lt"/>
            </a:rPr>
            <a:t> Verval</a:t>
          </a:r>
          <a:r>
            <a:rPr lang="nl-BE" sz="2100" dirty="0">
              <a:latin typeface="+mn-lt"/>
              <a:cs typeface="Times New Roman"/>
            </a:rPr>
            <a:t> </a:t>
          </a:r>
          <a:r>
            <a:rPr lang="nl-BE" sz="2100" dirty="0" err="1">
              <a:latin typeface="+mn-lt"/>
              <a:cs typeface="Times New Roman"/>
            </a:rPr>
            <a:t>n</a:t>
          </a:r>
          <a:r>
            <a:rPr lang="nl-BE" sz="2100" dirty="0" err="1">
              <a:latin typeface="+mn-lt"/>
            </a:rPr>
            <a:t>oordrijk</a:t>
          </a:r>
          <a:r>
            <a:rPr lang="nl-BE" sz="2100" dirty="0">
              <a:latin typeface="+mn-lt"/>
            </a:rPr>
            <a:t> </a:t>
          </a:r>
          <a:r>
            <a:rPr lang="nl-BE" sz="1800" dirty="0">
              <a:latin typeface="+mn-lt"/>
            </a:rPr>
            <a:t>(2Kn11-17)</a:t>
          </a:r>
        </a:p>
      </dgm:t>
    </dgm:pt>
    <dgm:pt modelId="{E2F4C6D2-4393-453B-A264-2F177B5C7ED6}" type="parTrans" cxnId="{B68BBE3F-1266-4B2E-9D36-D6BBDA6F3B7D}">
      <dgm:prSet/>
      <dgm:spPr/>
      <dgm:t>
        <a:bodyPr/>
        <a:lstStyle/>
        <a:p>
          <a:endParaRPr lang="nl-BE"/>
        </a:p>
      </dgm:t>
    </dgm:pt>
    <dgm:pt modelId="{4B7CE305-659D-42B0-A2E1-680A6F479A4E}" type="sibTrans" cxnId="{B68BBE3F-1266-4B2E-9D36-D6BBDA6F3B7D}">
      <dgm:prSet/>
      <dgm:spPr/>
      <dgm:t>
        <a:bodyPr/>
        <a:lstStyle/>
        <a:p>
          <a:endParaRPr lang="nl-BE"/>
        </a:p>
      </dgm:t>
    </dgm:pt>
    <dgm:pt modelId="{D79513A5-DC4F-48D0-8F6E-C527AA5CA25C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l-BE" sz="2100" baseline="30000" dirty="0">
              <a:latin typeface="+mn-lt"/>
            </a:rPr>
            <a:t>A’</a:t>
          </a:r>
          <a:r>
            <a:rPr lang="nl-BE" sz="2100" dirty="0">
              <a:latin typeface="+mn-lt"/>
            </a:rPr>
            <a:t> </a:t>
          </a:r>
          <a:r>
            <a:rPr lang="nl-BE" sz="2100" dirty="0">
              <a:latin typeface="+mn-lt"/>
              <a:cs typeface="Times New Roman"/>
            </a:rPr>
            <a:t>Verval tempel</a:t>
          </a:r>
          <a:r>
            <a:rPr lang="nl-BE" sz="2100" dirty="0">
              <a:latin typeface="+mn-lt"/>
            </a:rPr>
            <a:t>rijk </a:t>
          </a:r>
          <a:r>
            <a:rPr lang="nl-BE" sz="1800" dirty="0">
              <a:latin typeface="+mn-lt"/>
            </a:rPr>
            <a:t>(2Kn18-25)</a:t>
          </a:r>
        </a:p>
      </dgm:t>
    </dgm:pt>
    <dgm:pt modelId="{B4A609D4-A0EA-4E87-85B4-91DB92BC04A3}" type="parTrans" cxnId="{634AA23D-E7D3-401F-8E7E-B540A71AC3DF}">
      <dgm:prSet/>
      <dgm:spPr/>
      <dgm:t>
        <a:bodyPr/>
        <a:lstStyle/>
        <a:p>
          <a:endParaRPr lang="nl-BE"/>
        </a:p>
      </dgm:t>
    </dgm:pt>
    <dgm:pt modelId="{93F2BAA6-DAC3-4F10-B188-7E9B7DF9895B}" type="sibTrans" cxnId="{634AA23D-E7D3-401F-8E7E-B540A71AC3DF}">
      <dgm:prSet/>
      <dgm:spPr/>
      <dgm:t>
        <a:bodyPr/>
        <a:lstStyle/>
        <a:p>
          <a:endParaRPr lang="nl-BE"/>
        </a:p>
      </dgm:t>
    </dgm:pt>
    <dgm:pt modelId="{5E8C93DF-C090-4E50-A44F-C5B7AEC4764D}">
      <dgm:prSet/>
      <dgm:spPr/>
      <dgm:t>
        <a:bodyPr/>
        <a:lstStyle/>
        <a:p>
          <a:r>
            <a:rPr lang="nl-BE" dirty="0"/>
            <a:t>Tempelbouw</a:t>
          </a:r>
        </a:p>
      </dgm:t>
    </dgm:pt>
    <dgm:pt modelId="{97AE921D-058D-492A-A9D9-61E0E8B35AEA}" type="parTrans" cxnId="{DED93D30-3946-4F0B-BB7E-004BD69383B1}">
      <dgm:prSet/>
      <dgm:spPr/>
      <dgm:t>
        <a:bodyPr/>
        <a:lstStyle/>
        <a:p>
          <a:endParaRPr lang="nl-BE"/>
        </a:p>
      </dgm:t>
    </dgm:pt>
    <dgm:pt modelId="{75DAA262-82F6-41ED-B678-790264592510}" type="sibTrans" cxnId="{DED93D30-3946-4F0B-BB7E-004BD69383B1}">
      <dgm:prSet/>
      <dgm:spPr/>
      <dgm:t>
        <a:bodyPr/>
        <a:lstStyle/>
        <a:p>
          <a:endParaRPr lang="nl-BE"/>
        </a:p>
      </dgm:t>
    </dgm:pt>
    <dgm:pt modelId="{495CD483-5F72-44F4-A2F5-9FC08BF2D14C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nl-BE" sz="2100" baseline="30000" dirty="0">
              <a:latin typeface="+mn-lt"/>
            </a:rPr>
            <a:t>C</a:t>
          </a:r>
          <a:r>
            <a:rPr lang="nl-BE" sz="2100" dirty="0">
              <a:latin typeface="+mn-lt"/>
            </a:rPr>
            <a:t> </a:t>
          </a:r>
          <a:r>
            <a:rPr lang="nl-BE" sz="2100" dirty="0" err="1">
              <a:latin typeface="+mn-lt"/>
            </a:rPr>
            <a:t>Achab</a:t>
          </a:r>
          <a:r>
            <a:rPr lang="nl-BE" sz="2100" dirty="0">
              <a:latin typeface="+mn-lt"/>
            </a:rPr>
            <a:t> en Elia</a:t>
          </a:r>
          <a:br>
            <a:rPr lang="nl-BE" sz="2100" dirty="0">
              <a:latin typeface="+mn-lt"/>
            </a:rPr>
          </a:br>
          <a:r>
            <a:rPr lang="nl-BE" sz="1400" dirty="0">
              <a:latin typeface="+mn-lt"/>
            </a:rPr>
            <a:t>(1Kn16-2Kn2)</a:t>
          </a:r>
        </a:p>
      </dgm:t>
    </dgm:pt>
    <dgm:pt modelId="{E6ED8BED-F83A-4C75-A4F6-C2FC6E74BFE1}" type="parTrans" cxnId="{58E5B759-1605-497D-8343-6642E28DCB61}">
      <dgm:prSet/>
      <dgm:spPr/>
      <dgm:t>
        <a:bodyPr/>
        <a:lstStyle/>
        <a:p>
          <a:endParaRPr lang="nl-BE"/>
        </a:p>
      </dgm:t>
    </dgm:pt>
    <dgm:pt modelId="{275C7D52-22C8-4124-AB13-F9F2C9EA2056}" type="sibTrans" cxnId="{58E5B759-1605-497D-8343-6642E28DCB61}">
      <dgm:prSet/>
      <dgm:spPr/>
      <dgm:t>
        <a:bodyPr/>
        <a:lstStyle/>
        <a:p>
          <a:endParaRPr lang="nl-BE"/>
        </a:p>
      </dgm:t>
    </dgm:pt>
    <dgm:pt modelId="{F13727AD-FB82-4ED8-8E96-3FF4DACF9F51}">
      <dgm:prSet/>
      <dgm:spPr/>
      <dgm:t>
        <a:bodyPr/>
        <a:lstStyle/>
        <a:p>
          <a:r>
            <a:rPr lang="nl-BE" dirty="0"/>
            <a:t>Tempel verwoest </a:t>
          </a:r>
          <a:r>
            <a:rPr lang="nl-BE" b="1" dirty="0"/>
            <a:t>(587vC)</a:t>
          </a:r>
        </a:p>
      </dgm:t>
    </dgm:pt>
    <dgm:pt modelId="{B5EBC81C-E287-4ABA-BF64-73AFC8E090FE}" type="parTrans" cxnId="{54DF3D09-2DF3-4CC7-B047-DC9C895B41C0}">
      <dgm:prSet/>
      <dgm:spPr/>
      <dgm:t>
        <a:bodyPr/>
        <a:lstStyle/>
        <a:p>
          <a:endParaRPr lang="nl-BE"/>
        </a:p>
      </dgm:t>
    </dgm:pt>
    <dgm:pt modelId="{67FE1C15-CABD-4272-AA1D-A114374EEF7F}" type="sibTrans" cxnId="{54DF3D09-2DF3-4CC7-B047-DC9C895B41C0}">
      <dgm:prSet/>
      <dgm:spPr/>
      <dgm:t>
        <a:bodyPr/>
        <a:lstStyle/>
        <a:p>
          <a:endParaRPr lang="nl-BE"/>
        </a:p>
      </dgm:t>
    </dgm:pt>
    <dgm:pt modelId="{D40FDD43-B4BE-4852-A81A-3C0E652BA73A}">
      <dgm:prSet/>
      <dgm:spPr/>
      <dgm:t>
        <a:bodyPr/>
        <a:lstStyle/>
        <a:p>
          <a:r>
            <a:rPr lang="nl-BE" dirty="0"/>
            <a:t>Salomo vraagt wijsheid </a:t>
          </a:r>
          <a:r>
            <a:rPr lang="nl-BE" b="1" dirty="0"/>
            <a:t>(971vC)</a:t>
          </a:r>
        </a:p>
      </dgm:t>
    </dgm:pt>
    <dgm:pt modelId="{654226B8-4E3A-46A6-B4BD-7CF64FA4D94B}" type="parTrans" cxnId="{7937E4D6-0C56-4D48-91C4-BD6B73048C19}">
      <dgm:prSet/>
      <dgm:spPr/>
      <dgm:t>
        <a:bodyPr/>
        <a:lstStyle/>
        <a:p>
          <a:endParaRPr lang="nl-BE"/>
        </a:p>
      </dgm:t>
    </dgm:pt>
    <dgm:pt modelId="{910BC844-3AA1-4A8F-8413-5C0B96AE8B37}" type="sibTrans" cxnId="{7937E4D6-0C56-4D48-91C4-BD6B73048C19}">
      <dgm:prSet/>
      <dgm:spPr/>
      <dgm:t>
        <a:bodyPr/>
        <a:lstStyle/>
        <a:p>
          <a:endParaRPr lang="nl-BE"/>
        </a:p>
      </dgm:t>
    </dgm:pt>
    <dgm:pt modelId="{FB3B17EB-CED6-4147-9844-67A436A88105}">
      <dgm:prSet/>
      <dgm:spPr/>
      <dgm:t>
        <a:bodyPr/>
        <a:lstStyle/>
        <a:p>
          <a:r>
            <a:rPr lang="nl-BE" dirty="0">
              <a:latin typeface="Times New Roman"/>
              <a:cs typeface="Times New Roman"/>
            </a:rPr>
            <a:t>Z:</a:t>
          </a:r>
          <a:r>
            <a:rPr lang="nl-BE" dirty="0"/>
            <a:t>Rehobeam</a:t>
          </a:r>
          <a:br>
            <a:rPr lang="nl-BE" dirty="0"/>
          </a:br>
          <a:r>
            <a:rPr lang="nl-BE" dirty="0"/>
            <a:t>N:Jerobeam </a:t>
          </a:r>
          <a:r>
            <a:rPr lang="nl-BE" b="1" dirty="0"/>
            <a:t>(931vC)</a:t>
          </a:r>
        </a:p>
      </dgm:t>
    </dgm:pt>
    <dgm:pt modelId="{5358156F-CFCB-40D0-A12E-2C89852135B9}" type="parTrans" cxnId="{34B3AD17-57D0-4703-8D2C-D9DC68B42EFE}">
      <dgm:prSet/>
      <dgm:spPr/>
      <dgm:t>
        <a:bodyPr/>
        <a:lstStyle/>
        <a:p>
          <a:endParaRPr lang="nl-BE"/>
        </a:p>
      </dgm:t>
    </dgm:pt>
    <dgm:pt modelId="{1E892A1B-ADB9-49D8-B70F-C4D871F43691}" type="sibTrans" cxnId="{34B3AD17-57D0-4703-8D2C-D9DC68B42EFE}">
      <dgm:prSet/>
      <dgm:spPr/>
      <dgm:t>
        <a:bodyPr/>
        <a:lstStyle/>
        <a:p>
          <a:endParaRPr lang="nl-BE"/>
        </a:p>
      </dgm:t>
    </dgm:pt>
    <dgm:pt modelId="{1DF45D45-C616-4356-9B77-BF99DFB9778E}">
      <dgm:prSet/>
      <dgm:spPr/>
      <dgm:t>
        <a:bodyPr/>
        <a:lstStyle/>
        <a:p>
          <a:r>
            <a:rPr lang="nl-BE" dirty="0"/>
            <a:t>Salomo beroemd</a:t>
          </a:r>
        </a:p>
      </dgm:t>
    </dgm:pt>
    <dgm:pt modelId="{AA42CB40-FA74-4D52-99D5-946B47A3A01F}" type="parTrans" cxnId="{FF0E090E-5938-4909-9F25-C3377A1807D4}">
      <dgm:prSet/>
      <dgm:spPr/>
      <dgm:t>
        <a:bodyPr/>
        <a:lstStyle/>
        <a:p>
          <a:endParaRPr lang="nl-BE"/>
        </a:p>
      </dgm:t>
    </dgm:pt>
    <dgm:pt modelId="{C018548A-9D47-4958-923D-FA3474E46967}" type="sibTrans" cxnId="{FF0E090E-5938-4909-9F25-C3377A1807D4}">
      <dgm:prSet/>
      <dgm:spPr/>
      <dgm:t>
        <a:bodyPr/>
        <a:lstStyle/>
        <a:p>
          <a:endParaRPr lang="nl-BE"/>
        </a:p>
      </dgm:t>
    </dgm:pt>
    <dgm:pt modelId="{8F8ED0EF-AA54-481C-B578-3EB4E7646619}">
      <dgm:prSet/>
      <dgm:spPr/>
      <dgm:t>
        <a:bodyPr/>
        <a:lstStyle/>
        <a:p>
          <a:r>
            <a:rPr lang="nl-BE" dirty="0">
              <a:latin typeface="Times New Roman"/>
              <a:cs typeface="Times New Roman"/>
            </a:rPr>
            <a:t>N:</a:t>
          </a:r>
          <a:r>
            <a:rPr lang="nl-BE" dirty="0"/>
            <a:t>Ela, </a:t>
          </a:r>
          <a:r>
            <a:rPr lang="nl-BE" dirty="0" err="1"/>
            <a:t>Simri</a:t>
          </a:r>
          <a:r>
            <a:rPr lang="nl-BE" dirty="0"/>
            <a:t>, </a:t>
          </a:r>
          <a:r>
            <a:rPr lang="nl-BE" dirty="0" err="1"/>
            <a:t>Omri</a:t>
          </a:r>
          <a:endParaRPr lang="nl-BE" dirty="0"/>
        </a:p>
      </dgm:t>
    </dgm:pt>
    <dgm:pt modelId="{D5C22D82-A72F-49AA-B75F-6BEABE960046}" type="parTrans" cxnId="{9627D2AA-52BB-4CC9-BC3A-E3AB94635B88}">
      <dgm:prSet/>
      <dgm:spPr/>
      <dgm:t>
        <a:bodyPr/>
        <a:lstStyle/>
        <a:p>
          <a:endParaRPr lang="nl-BE"/>
        </a:p>
      </dgm:t>
    </dgm:pt>
    <dgm:pt modelId="{C9A89B40-3889-4C70-9227-1C0A30912DCC}" type="sibTrans" cxnId="{9627D2AA-52BB-4CC9-BC3A-E3AB94635B88}">
      <dgm:prSet/>
      <dgm:spPr/>
      <dgm:t>
        <a:bodyPr/>
        <a:lstStyle/>
        <a:p>
          <a:endParaRPr lang="nl-BE"/>
        </a:p>
      </dgm:t>
    </dgm:pt>
    <dgm:pt modelId="{C2B992FF-EE11-4663-8AE1-F7D81A16F33C}">
      <dgm:prSet/>
      <dgm:spPr/>
      <dgm:t>
        <a:bodyPr/>
        <a:lstStyle/>
        <a:p>
          <a:r>
            <a:rPr lang="nl-BE" dirty="0"/>
            <a:t>Salomo handelt dwaas</a:t>
          </a:r>
        </a:p>
      </dgm:t>
    </dgm:pt>
    <dgm:pt modelId="{C20437C7-9043-4503-A07F-059FB088122C}" type="parTrans" cxnId="{78013F11-850E-444E-A087-B4FB55D76E31}">
      <dgm:prSet/>
      <dgm:spPr/>
      <dgm:t>
        <a:bodyPr/>
        <a:lstStyle/>
        <a:p>
          <a:endParaRPr lang="nl-BE"/>
        </a:p>
      </dgm:t>
    </dgm:pt>
    <dgm:pt modelId="{C49AEAD3-8541-4EBE-954E-70BAD6DA970B}" type="sibTrans" cxnId="{78013F11-850E-444E-A087-B4FB55D76E31}">
      <dgm:prSet/>
      <dgm:spPr/>
      <dgm:t>
        <a:bodyPr/>
        <a:lstStyle/>
        <a:p>
          <a:endParaRPr lang="nl-BE"/>
        </a:p>
      </dgm:t>
    </dgm:pt>
    <dgm:pt modelId="{B317386F-0429-4189-81EE-A8FF41EC5F9B}">
      <dgm:prSet/>
      <dgm:spPr/>
      <dgm:t>
        <a:bodyPr/>
        <a:lstStyle/>
        <a:p>
          <a:r>
            <a:rPr lang="nl-BE" dirty="0">
              <a:latin typeface="Times New Roman"/>
              <a:cs typeface="Times New Roman"/>
            </a:rPr>
            <a:t>Z:</a:t>
          </a:r>
          <a:r>
            <a:rPr lang="nl-BE" dirty="0"/>
            <a:t>Nadab, </a:t>
          </a:r>
          <a:r>
            <a:rPr lang="nl-BE" dirty="0" err="1"/>
            <a:t>Baesa</a:t>
          </a:r>
          <a:br>
            <a:rPr lang="nl-BE" dirty="0"/>
          </a:br>
          <a:r>
            <a:rPr lang="nl-BE" dirty="0"/>
            <a:t>N:Abija, </a:t>
          </a:r>
          <a:r>
            <a:rPr lang="nl-BE" dirty="0" err="1"/>
            <a:t>Asa</a:t>
          </a:r>
          <a:endParaRPr lang="nl-BE" dirty="0"/>
        </a:p>
      </dgm:t>
    </dgm:pt>
    <dgm:pt modelId="{7F4CD711-C38C-42AA-B53D-C5FEA9FED39F}" type="parTrans" cxnId="{188A1251-2032-4C1D-8B8F-1131B34C2C5D}">
      <dgm:prSet/>
      <dgm:spPr/>
      <dgm:t>
        <a:bodyPr/>
        <a:lstStyle/>
        <a:p>
          <a:endParaRPr lang="nl-BE"/>
        </a:p>
      </dgm:t>
    </dgm:pt>
    <dgm:pt modelId="{3C926B4B-5F12-4688-8E55-7B69CA7D8F91}" type="sibTrans" cxnId="{188A1251-2032-4C1D-8B8F-1131B34C2C5D}">
      <dgm:prSet/>
      <dgm:spPr/>
      <dgm:t>
        <a:bodyPr/>
        <a:lstStyle/>
        <a:p>
          <a:endParaRPr lang="nl-BE"/>
        </a:p>
      </dgm:t>
    </dgm:pt>
    <dgm:pt modelId="{EEB18EC3-8E4E-4C33-BB98-30622416DB6C}">
      <dgm:prSet/>
      <dgm:spPr/>
      <dgm:t>
        <a:bodyPr/>
        <a:lstStyle/>
        <a:p>
          <a:r>
            <a:rPr lang="nl-BE" dirty="0"/>
            <a:t>Het huis van N:Achab</a:t>
          </a:r>
        </a:p>
      </dgm:t>
    </dgm:pt>
    <dgm:pt modelId="{EC6A6AFB-8718-4607-8C12-D1CEBF8931F9}" type="parTrans" cxnId="{29F93BD8-94A2-4EE7-8133-AF8F200811E5}">
      <dgm:prSet/>
      <dgm:spPr/>
      <dgm:t>
        <a:bodyPr/>
        <a:lstStyle/>
        <a:p>
          <a:endParaRPr lang="nl-BE"/>
        </a:p>
      </dgm:t>
    </dgm:pt>
    <dgm:pt modelId="{B1F3F654-B937-4B8D-B099-A942DE18623C}" type="sibTrans" cxnId="{29F93BD8-94A2-4EE7-8133-AF8F200811E5}">
      <dgm:prSet/>
      <dgm:spPr/>
      <dgm:t>
        <a:bodyPr/>
        <a:lstStyle/>
        <a:p>
          <a:endParaRPr lang="nl-BE"/>
        </a:p>
      </dgm:t>
    </dgm:pt>
    <dgm:pt modelId="{72096F0F-26CA-4763-B622-9726F8745077}">
      <dgm:prSet/>
      <dgm:spPr/>
      <dgm:t>
        <a:bodyPr/>
        <a:lstStyle/>
        <a:p>
          <a:r>
            <a:rPr lang="nl-BE" dirty="0"/>
            <a:t>Het huis van N:Achab</a:t>
          </a:r>
        </a:p>
      </dgm:t>
    </dgm:pt>
    <dgm:pt modelId="{BF463054-16C8-41C5-9B7B-09CE7080B9D8}" type="parTrans" cxnId="{BAE9428D-2AC5-4792-BF30-16720A4B6760}">
      <dgm:prSet/>
      <dgm:spPr/>
      <dgm:t>
        <a:bodyPr/>
        <a:lstStyle/>
        <a:p>
          <a:endParaRPr lang="nl-BE"/>
        </a:p>
      </dgm:t>
    </dgm:pt>
    <dgm:pt modelId="{356184D0-94F1-4C51-AE96-96E17F87DF4A}" type="sibTrans" cxnId="{BAE9428D-2AC5-4792-BF30-16720A4B6760}">
      <dgm:prSet/>
      <dgm:spPr/>
      <dgm:t>
        <a:bodyPr/>
        <a:lstStyle/>
        <a:p>
          <a:endParaRPr lang="nl-BE"/>
        </a:p>
      </dgm:t>
    </dgm:pt>
    <dgm:pt modelId="{BB6C39A1-7B62-4D52-9867-2A30B911129F}">
      <dgm:prSet/>
      <dgm:spPr/>
      <dgm:t>
        <a:bodyPr/>
        <a:lstStyle/>
        <a:p>
          <a:r>
            <a:rPr lang="nl-BE" dirty="0">
              <a:latin typeface="Times New Roman"/>
              <a:cs typeface="Times New Roman"/>
            </a:rPr>
            <a:t>Z:</a:t>
          </a:r>
          <a:r>
            <a:rPr lang="nl-BE" dirty="0"/>
            <a:t>Athalja, Joas</a:t>
          </a:r>
        </a:p>
      </dgm:t>
    </dgm:pt>
    <dgm:pt modelId="{98F0038F-0C3B-4AAF-BB02-EB24877C22E7}" type="parTrans" cxnId="{2CC20548-16B8-4DA8-866E-8D5CF2527262}">
      <dgm:prSet/>
      <dgm:spPr/>
      <dgm:t>
        <a:bodyPr/>
        <a:lstStyle/>
        <a:p>
          <a:endParaRPr lang="nl-BE"/>
        </a:p>
      </dgm:t>
    </dgm:pt>
    <dgm:pt modelId="{C16979C5-4D89-40C9-84EF-01D5DF05B977}" type="sibTrans" cxnId="{2CC20548-16B8-4DA8-866E-8D5CF2527262}">
      <dgm:prSet/>
      <dgm:spPr/>
      <dgm:t>
        <a:bodyPr/>
        <a:lstStyle/>
        <a:p>
          <a:endParaRPr lang="nl-BE"/>
        </a:p>
      </dgm:t>
    </dgm:pt>
    <dgm:pt modelId="{36846EF9-2672-4F48-8656-BDA9B87AFC89}">
      <dgm:prSet/>
      <dgm:spPr/>
      <dgm:t>
        <a:bodyPr/>
        <a:lstStyle/>
        <a:p>
          <a:r>
            <a:rPr lang="nl-BE" dirty="0">
              <a:latin typeface="Times New Roman"/>
              <a:cs typeface="Times New Roman"/>
            </a:rPr>
            <a:t>Z:</a:t>
          </a:r>
          <a:r>
            <a:rPr lang="nl-BE" dirty="0"/>
            <a:t>Joahas. N:Joas</a:t>
          </a:r>
        </a:p>
      </dgm:t>
    </dgm:pt>
    <dgm:pt modelId="{330578F8-AC89-4F23-9C3C-83A9ECAF5258}" type="parTrans" cxnId="{E6FCF050-86C5-4A28-B0C2-54933736ACF0}">
      <dgm:prSet/>
      <dgm:spPr/>
      <dgm:t>
        <a:bodyPr/>
        <a:lstStyle/>
        <a:p>
          <a:endParaRPr lang="nl-BE"/>
        </a:p>
      </dgm:t>
    </dgm:pt>
    <dgm:pt modelId="{B1B965F9-6E0F-4C70-8E37-2B83E1C36068}" type="sibTrans" cxnId="{E6FCF050-86C5-4A28-B0C2-54933736ACF0}">
      <dgm:prSet/>
      <dgm:spPr/>
      <dgm:t>
        <a:bodyPr/>
        <a:lstStyle/>
        <a:p>
          <a:endParaRPr lang="nl-BE"/>
        </a:p>
      </dgm:t>
    </dgm:pt>
    <dgm:pt modelId="{4B3785AA-0C46-45CC-BCE2-4F388F4A640E}">
      <dgm:prSet/>
      <dgm:spPr/>
      <dgm:t>
        <a:bodyPr/>
        <a:lstStyle/>
        <a:p>
          <a:r>
            <a:rPr lang="nl-BE" dirty="0">
              <a:latin typeface="Times New Roman"/>
              <a:cs typeface="Times New Roman"/>
            </a:rPr>
            <a:t>Z:</a:t>
          </a:r>
          <a:r>
            <a:rPr lang="nl-BE" dirty="0"/>
            <a:t>Amazja. N:Jerobeam II</a:t>
          </a:r>
        </a:p>
      </dgm:t>
    </dgm:pt>
    <dgm:pt modelId="{A3140702-74F8-49EF-93DE-A22FC5DCF69E}" type="parTrans" cxnId="{E8B28CCC-2602-4B37-89D7-7B66E75445BC}">
      <dgm:prSet/>
      <dgm:spPr/>
      <dgm:t>
        <a:bodyPr/>
        <a:lstStyle/>
        <a:p>
          <a:endParaRPr lang="nl-BE"/>
        </a:p>
      </dgm:t>
    </dgm:pt>
    <dgm:pt modelId="{A2087A5F-7A4C-47E0-8717-F2AB88F39F67}" type="sibTrans" cxnId="{E8B28CCC-2602-4B37-89D7-7B66E75445BC}">
      <dgm:prSet/>
      <dgm:spPr/>
      <dgm:t>
        <a:bodyPr/>
        <a:lstStyle/>
        <a:p>
          <a:endParaRPr lang="nl-BE"/>
        </a:p>
      </dgm:t>
    </dgm:pt>
    <dgm:pt modelId="{F7AA0B70-FF96-4282-A05C-891B0F26506C}">
      <dgm:prSet/>
      <dgm:spPr/>
      <dgm:t>
        <a:bodyPr/>
        <a:lstStyle/>
        <a:p>
          <a:r>
            <a:rPr lang="nl-BE" dirty="0">
              <a:latin typeface="Times New Roman"/>
              <a:cs typeface="Times New Roman"/>
            </a:rPr>
            <a:t>N:</a:t>
          </a:r>
          <a:r>
            <a:rPr lang="nl-BE" dirty="0"/>
            <a:t>Hosea </a:t>
          </a:r>
          <a:r>
            <a:rPr lang="nl-BE" b="1" dirty="0"/>
            <a:t>(722vC)</a:t>
          </a:r>
        </a:p>
      </dgm:t>
    </dgm:pt>
    <dgm:pt modelId="{5C4F384B-C78A-41E0-9212-DD617A24D735}" type="parTrans" cxnId="{724BFC37-140C-42AF-8F41-4E91C5B543F7}">
      <dgm:prSet/>
      <dgm:spPr/>
      <dgm:t>
        <a:bodyPr/>
        <a:lstStyle/>
        <a:p>
          <a:endParaRPr lang="nl-BE"/>
        </a:p>
      </dgm:t>
    </dgm:pt>
    <dgm:pt modelId="{D7370BE4-BF31-4415-81DC-BC2A427FE065}" type="sibTrans" cxnId="{724BFC37-140C-42AF-8F41-4E91C5B543F7}">
      <dgm:prSet/>
      <dgm:spPr/>
      <dgm:t>
        <a:bodyPr/>
        <a:lstStyle/>
        <a:p>
          <a:endParaRPr lang="nl-BE"/>
        </a:p>
      </dgm:t>
    </dgm:pt>
    <dgm:pt modelId="{E913F25D-C3A1-43EC-80D8-0D016B47124D}">
      <dgm:prSet/>
      <dgm:spPr/>
      <dgm:t>
        <a:bodyPr/>
        <a:lstStyle/>
        <a:p>
          <a:r>
            <a:rPr lang="nl-BE" dirty="0"/>
            <a:t>Z:Hizkia en Assyrië</a:t>
          </a:r>
        </a:p>
      </dgm:t>
    </dgm:pt>
    <dgm:pt modelId="{32ED9A09-A59D-452B-8F1D-C5C8CBA7EC91}" type="parTrans" cxnId="{6E1E281C-F831-44D2-94DE-E1947E952210}">
      <dgm:prSet/>
      <dgm:spPr/>
      <dgm:t>
        <a:bodyPr/>
        <a:lstStyle/>
        <a:p>
          <a:endParaRPr lang="nl-BE"/>
        </a:p>
      </dgm:t>
    </dgm:pt>
    <dgm:pt modelId="{EC807832-7616-4174-A77E-9E3EA613928B}" type="sibTrans" cxnId="{6E1E281C-F831-44D2-94DE-E1947E952210}">
      <dgm:prSet/>
      <dgm:spPr/>
      <dgm:t>
        <a:bodyPr/>
        <a:lstStyle/>
        <a:p>
          <a:endParaRPr lang="nl-BE"/>
        </a:p>
      </dgm:t>
    </dgm:pt>
    <dgm:pt modelId="{BC85932F-285C-4DD5-AFD7-4C302FE1F542}">
      <dgm:prSet/>
      <dgm:spPr/>
      <dgm:t>
        <a:bodyPr/>
        <a:lstStyle/>
        <a:p>
          <a:r>
            <a:rPr lang="nl-BE" dirty="0"/>
            <a:t>Z:Manasse en Amon</a:t>
          </a:r>
        </a:p>
      </dgm:t>
    </dgm:pt>
    <dgm:pt modelId="{548B2DE7-44F9-4FC8-9620-B3795B889831}" type="parTrans" cxnId="{FFE65E2D-D127-4F53-80B8-0A76E070D624}">
      <dgm:prSet/>
      <dgm:spPr/>
      <dgm:t>
        <a:bodyPr/>
        <a:lstStyle/>
        <a:p>
          <a:endParaRPr lang="nl-BE"/>
        </a:p>
      </dgm:t>
    </dgm:pt>
    <dgm:pt modelId="{ABA7CA86-2352-4511-B24C-DC49ACBE9431}" type="sibTrans" cxnId="{FFE65E2D-D127-4F53-80B8-0A76E070D624}">
      <dgm:prSet/>
      <dgm:spPr/>
      <dgm:t>
        <a:bodyPr/>
        <a:lstStyle/>
        <a:p>
          <a:endParaRPr lang="nl-BE"/>
        </a:p>
      </dgm:t>
    </dgm:pt>
    <dgm:pt modelId="{F9E798A5-9F2F-4458-8EE8-F6E97DB23C28}">
      <dgm:prSet/>
      <dgm:spPr/>
      <dgm:t>
        <a:bodyPr/>
        <a:lstStyle/>
        <a:p>
          <a:r>
            <a:rPr lang="nl-BE" dirty="0"/>
            <a:t>Z:Josia ontdekt wetboek</a:t>
          </a:r>
        </a:p>
      </dgm:t>
    </dgm:pt>
    <dgm:pt modelId="{E09F15B7-8E2E-45B2-AD23-F3DB3F27EB3D}" type="parTrans" cxnId="{035AFBD9-5B69-4FFB-80A2-BBEA22CDC15E}">
      <dgm:prSet/>
      <dgm:spPr/>
      <dgm:t>
        <a:bodyPr/>
        <a:lstStyle/>
        <a:p>
          <a:endParaRPr lang="nl-BE"/>
        </a:p>
      </dgm:t>
    </dgm:pt>
    <dgm:pt modelId="{2B3FB3C7-4B65-42B9-8735-8EB8FE0A62D6}" type="sibTrans" cxnId="{035AFBD9-5B69-4FFB-80A2-BBEA22CDC15E}">
      <dgm:prSet/>
      <dgm:spPr/>
      <dgm:t>
        <a:bodyPr/>
        <a:lstStyle/>
        <a:p>
          <a:endParaRPr lang="nl-BE"/>
        </a:p>
      </dgm:t>
    </dgm:pt>
    <dgm:pt modelId="{970552AA-DE8E-4B16-A8E0-9D51BA5A094C}">
      <dgm:prSet/>
      <dgm:spPr/>
      <dgm:t>
        <a:bodyPr/>
        <a:lstStyle/>
        <a:p>
          <a:r>
            <a:rPr lang="nl-BE" dirty="0"/>
            <a:t>Conflicten met Babel</a:t>
          </a:r>
        </a:p>
      </dgm:t>
    </dgm:pt>
    <dgm:pt modelId="{7195B315-6EF0-4B60-B2F1-ED69CA2A4CBA}" type="parTrans" cxnId="{AAEAD30B-4684-4995-9A8B-23A70F40DD44}">
      <dgm:prSet/>
      <dgm:spPr/>
      <dgm:t>
        <a:bodyPr/>
        <a:lstStyle/>
        <a:p>
          <a:endParaRPr lang="nl-BE"/>
        </a:p>
      </dgm:t>
    </dgm:pt>
    <dgm:pt modelId="{EF95858A-2966-45EC-9C61-3B9DC0E0A76A}" type="sibTrans" cxnId="{AAEAD30B-4684-4995-9A8B-23A70F40DD44}">
      <dgm:prSet/>
      <dgm:spPr/>
      <dgm:t>
        <a:bodyPr/>
        <a:lstStyle/>
        <a:p>
          <a:endParaRPr lang="nl-BE"/>
        </a:p>
      </dgm:t>
    </dgm:pt>
    <dgm:pt modelId="{076D5A50-34F5-4A43-BFAF-D792B17F0484}">
      <dgm:prSet/>
      <dgm:spPr/>
      <dgm:t>
        <a:bodyPr/>
        <a:lstStyle/>
        <a:p>
          <a:r>
            <a:rPr lang="nl-BE" dirty="0"/>
            <a:t>Elia bij de beek (870vC)</a:t>
          </a:r>
        </a:p>
      </dgm:t>
    </dgm:pt>
    <dgm:pt modelId="{8BBF7F94-648B-4C94-BA79-37B8FF4A2E98}" type="parTrans" cxnId="{67CA7790-B637-4DD9-B280-85B58C9FB67E}">
      <dgm:prSet/>
      <dgm:spPr/>
      <dgm:t>
        <a:bodyPr/>
        <a:lstStyle/>
        <a:p>
          <a:endParaRPr lang="nl-BE"/>
        </a:p>
      </dgm:t>
    </dgm:pt>
    <dgm:pt modelId="{00D2BF09-6E1D-4AA5-9C22-75C6842FDFD1}" type="sibTrans" cxnId="{67CA7790-B637-4DD9-B280-85B58C9FB67E}">
      <dgm:prSet/>
      <dgm:spPr/>
      <dgm:t>
        <a:bodyPr/>
        <a:lstStyle/>
        <a:p>
          <a:endParaRPr lang="nl-BE"/>
        </a:p>
      </dgm:t>
    </dgm:pt>
    <dgm:pt modelId="{C85362F9-963E-4FE0-A52D-007E266E29DD}">
      <dgm:prSet/>
      <dgm:spPr/>
      <dgm:t>
        <a:bodyPr/>
        <a:lstStyle/>
        <a:p>
          <a:r>
            <a:rPr lang="nl-BE" dirty="0">
              <a:latin typeface="Times New Roman"/>
              <a:cs typeface="Times New Roman"/>
            </a:rPr>
            <a:t>N:</a:t>
          </a:r>
          <a:r>
            <a:rPr lang="nl-BE" dirty="0"/>
            <a:t>Jehu (841vC)</a:t>
          </a:r>
        </a:p>
      </dgm:t>
    </dgm:pt>
    <dgm:pt modelId="{798D26C1-49CC-4F53-BED3-A142B531C483}" type="parTrans" cxnId="{6EF1E585-5A2A-475E-BBEF-98357B3AB035}">
      <dgm:prSet/>
      <dgm:spPr/>
      <dgm:t>
        <a:bodyPr/>
        <a:lstStyle/>
        <a:p>
          <a:endParaRPr lang="nl-BE"/>
        </a:p>
      </dgm:t>
    </dgm:pt>
    <dgm:pt modelId="{05DF85D4-8EDB-49DE-9A3D-6F6C410252EE}" type="sibTrans" cxnId="{6EF1E585-5A2A-475E-BBEF-98357B3AB035}">
      <dgm:prSet/>
      <dgm:spPr/>
      <dgm:t>
        <a:bodyPr/>
        <a:lstStyle/>
        <a:p>
          <a:endParaRPr lang="nl-BE"/>
        </a:p>
      </dgm:t>
    </dgm:pt>
    <dgm:pt modelId="{108DBB30-9AA4-44C5-9A90-36A0A2D3852D}" type="pres">
      <dgm:prSet presAssocID="{A8BAD625-E4B4-4AB1-9F15-884363432419}" presName="theList" presStyleCnt="0">
        <dgm:presLayoutVars>
          <dgm:dir/>
          <dgm:animLvl val="lvl"/>
          <dgm:resizeHandles val="exact"/>
        </dgm:presLayoutVars>
      </dgm:prSet>
      <dgm:spPr/>
    </dgm:pt>
    <dgm:pt modelId="{1284C81C-F3C9-4659-BA85-61456DEF4F96}" type="pres">
      <dgm:prSet presAssocID="{E41AAEAE-3C68-4E2B-A274-DC0E1A845A9B}" presName="compNode" presStyleCnt="0"/>
      <dgm:spPr/>
    </dgm:pt>
    <dgm:pt modelId="{1AF4F983-E3C3-4867-8458-72736266EBA3}" type="pres">
      <dgm:prSet presAssocID="{E41AAEAE-3C68-4E2B-A274-DC0E1A845A9B}" presName="aNode" presStyleLbl="bgShp" presStyleIdx="0" presStyleCnt="6"/>
      <dgm:spPr/>
    </dgm:pt>
    <dgm:pt modelId="{F8414961-4B51-4101-9113-CBC1C858E3DE}" type="pres">
      <dgm:prSet presAssocID="{E41AAEAE-3C68-4E2B-A274-DC0E1A845A9B}" presName="textNode" presStyleLbl="bgShp" presStyleIdx="0" presStyleCnt="6"/>
      <dgm:spPr/>
    </dgm:pt>
    <dgm:pt modelId="{42773F17-5583-41BB-922A-30F3C9BD45D5}" type="pres">
      <dgm:prSet presAssocID="{E41AAEAE-3C68-4E2B-A274-DC0E1A845A9B}" presName="compChildNode" presStyleCnt="0"/>
      <dgm:spPr/>
    </dgm:pt>
    <dgm:pt modelId="{EFEEFB65-3D5F-4CDA-890D-7217D2B6A37E}" type="pres">
      <dgm:prSet presAssocID="{E41AAEAE-3C68-4E2B-A274-DC0E1A845A9B}" presName="theInnerList" presStyleCnt="0"/>
      <dgm:spPr/>
    </dgm:pt>
    <dgm:pt modelId="{25284EC7-194C-4816-AD50-7CBB90471600}" type="pres">
      <dgm:prSet presAssocID="{D40FDD43-B4BE-4852-A81A-3C0E652BA73A}" presName="childNode" presStyleLbl="node1" presStyleIdx="0" presStyleCnt="20">
        <dgm:presLayoutVars>
          <dgm:bulletEnabled val="1"/>
        </dgm:presLayoutVars>
      </dgm:prSet>
      <dgm:spPr/>
    </dgm:pt>
    <dgm:pt modelId="{E08BC615-5DD1-4285-990E-EB5B8DDD8764}" type="pres">
      <dgm:prSet presAssocID="{D40FDD43-B4BE-4852-A81A-3C0E652BA73A}" presName="aSpace2" presStyleCnt="0"/>
      <dgm:spPr/>
    </dgm:pt>
    <dgm:pt modelId="{774AC83C-CFD5-4236-8A59-16329AFCDB3B}" type="pres">
      <dgm:prSet presAssocID="{5E8C93DF-C090-4E50-A44F-C5B7AEC4764D}" presName="childNode" presStyleLbl="node1" presStyleIdx="1" presStyleCnt="20">
        <dgm:presLayoutVars>
          <dgm:bulletEnabled val="1"/>
        </dgm:presLayoutVars>
      </dgm:prSet>
      <dgm:spPr/>
    </dgm:pt>
    <dgm:pt modelId="{4AFE0DCF-F4ED-4F24-83C0-3C01768524D3}" type="pres">
      <dgm:prSet presAssocID="{5E8C93DF-C090-4E50-A44F-C5B7AEC4764D}" presName="aSpace2" presStyleCnt="0"/>
      <dgm:spPr/>
    </dgm:pt>
    <dgm:pt modelId="{DA98A2FC-DE5F-48EE-BBA3-7EF4CF7DE67B}" type="pres">
      <dgm:prSet presAssocID="{1DF45D45-C616-4356-9B77-BF99DFB9778E}" presName="childNode" presStyleLbl="node1" presStyleIdx="2" presStyleCnt="20">
        <dgm:presLayoutVars>
          <dgm:bulletEnabled val="1"/>
        </dgm:presLayoutVars>
      </dgm:prSet>
      <dgm:spPr/>
    </dgm:pt>
    <dgm:pt modelId="{634D7BA6-1E2F-443B-8DF1-F239D3A83685}" type="pres">
      <dgm:prSet presAssocID="{1DF45D45-C616-4356-9B77-BF99DFB9778E}" presName="aSpace2" presStyleCnt="0"/>
      <dgm:spPr/>
    </dgm:pt>
    <dgm:pt modelId="{CF0213D4-F650-4326-9600-9037C4B60488}" type="pres">
      <dgm:prSet presAssocID="{C2B992FF-EE11-4663-8AE1-F7D81A16F33C}" presName="childNode" presStyleLbl="node1" presStyleIdx="3" presStyleCnt="20">
        <dgm:presLayoutVars>
          <dgm:bulletEnabled val="1"/>
        </dgm:presLayoutVars>
      </dgm:prSet>
      <dgm:spPr/>
    </dgm:pt>
    <dgm:pt modelId="{E32C082F-AA5B-4030-95E1-07FC190E767C}" type="pres">
      <dgm:prSet presAssocID="{E41AAEAE-3C68-4E2B-A274-DC0E1A845A9B}" presName="aSpace" presStyleCnt="0"/>
      <dgm:spPr/>
    </dgm:pt>
    <dgm:pt modelId="{B816849C-49CA-4159-B31C-19647ABB10BD}" type="pres">
      <dgm:prSet presAssocID="{041E8FA6-97EF-4444-8D4A-5950CD9B850D}" presName="compNode" presStyleCnt="0"/>
      <dgm:spPr/>
    </dgm:pt>
    <dgm:pt modelId="{BD274CED-64D5-47F3-A1FB-61AE6B8226F6}" type="pres">
      <dgm:prSet presAssocID="{041E8FA6-97EF-4444-8D4A-5950CD9B850D}" presName="aNode" presStyleLbl="bgShp" presStyleIdx="1" presStyleCnt="6"/>
      <dgm:spPr/>
    </dgm:pt>
    <dgm:pt modelId="{A117614F-2539-4F21-B5A6-870AB3D1DBAE}" type="pres">
      <dgm:prSet presAssocID="{041E8FA6-97EF-4444-8D4A-5950CD9B850D}" presName="textNode" presStyleLbl="bgShp" presStyleIdx="1" presStyleCnt="6"/>
      <dgm:spPr/>
    </dgm:pt>
    <dgm:pt modelId="{D6648D13-A64D-4C1B-A87E-AFEA63EE3D8E}" type="pres">
      <dgm:prSet presAssocID="{041E8FA6-97EF-4444-8D4A-5950CD9B850D}" presName="compChildNode" presStyleCnt="0"/>
      <dgm:spPr/>
    </dgm:pt>
    <dgm:pt modelId="{B00CA1F3-3D7A-4470-97F4-01FD1DD37061}" type="pres">
      <dgm:prSet presAssocID="{041E8FA6-97EF-4444-8D4A-5950CD9B850D}" presName="theInnerList" presStyleCnt="0"/>
      <dgm:spPr/>
    </dgm:pt>
    <dgm:pt modelId="{28C90925-4507-4E75-A969-AE3AFC776ECB}" type="pres">
      <dgm:prSet presAssocID="{FB3B17EB-CED6-4147-9844-67A436A88105}" presName="childNode" presStyleLbl="node1" presStyleIdx="4" presStyleCnt="20">
        <dgm:presLayoutVars>
          <dgm:bulletEnabled val="1"/>
        </dgm:presLayoutVars>
      </dgm:prSet>
      <dgm:spPr/>
    </dgm:pt>
    <dgm:pt modelId="{752A516C-E18A-4CF9-9EE3-89ECC3112FE2}" type="pres">
      <dgm:prSet presAssocID="{FB3B17EB-CED6-4147-9844-67A436A88105}" presName="aSpace2" presStyleCnt="0"/>
      <dgm:spPr/>
    </dgm:pt>
    <dgm:pt modelId="{D721FA4C-C237-47CE-94FB-B9DCA192A4CC}" type="pres">
      <dgm:prSet presAssocID="{B317386F-0429-4189-81EE-A8FF41EC5F9B}" presName="childNode" presStyleLbl="node1" presStyleIdx="5" presStyleCnt="20">
        <dgm:presLayoutVars>
          <dgm:bulletEnabled val="1"/>
        </dgm:presLayoutVars>
      </dgm:prSet>
      <dgm:spPr/>
    </dgm:pt>
    <dgm:pt modelId="{19766D16-9862-4E19-B249-D1625E22ECC5}" type="pres">
      <dgm:prSet presAssocID="{B317386F-0429-4189-81EE-A8FF41EC5F9B}" presName="aSpace2" presStyleCnt="0"/>
      <dgm:spPr/>
    </dgm:pt>
    <dgm:pt modelId="{D44B6D2A-1B1A-4BFC-9500-190433EDFE2C}" type="pres">
      <dgm:prSet presAssocID="{8F8ED0EF-AA54-481C-B578-3EB4E7646619}" presName="childNode" presStyleLbl="node1" presStyleIdx="6" presStyleCnt="20">
        <dgm:presLayoutVars>
          <dgm:bulletEnabled val="1"/>
        </dgm:presLayoutVars>
      </dgm:prSet>
      <dgm:spPr/>
    </dgm:pt>
    <dgm:pt modelId="{DE93D10A-009E-49DA-8991-65ADD6B80255}" type="pres">
      <dgm:prSet presAssocID="{041E8FA6-97EF-4444-8D4A-5950CD9B850D}" presName="aSpace" presStyleCnt="0"/>
      <dgm:spPr/>
    </dgm:pt>
    <dgm:pt modelId="{AE4087E5-79D2-40A0-9ED8-3A6E559F4AB1}" type="pres">
      <dgm:prSet presAssocID="{495CD483-5F72-44F4-A2F5-9FC08BF2D14C}" presName="compNode" presStyleCnt="0"/>
      <dgm:spPr/>
    </dgm:pt>
    <dgm:pt modelId="{0E911832-270E-4A44-AB9F-8DC325C1FD0F}" type="pres">
      <dgm:prSet presAssocID="{495CD483-5F72-44F4-A2F5-9FC08BF2D14C}" presName="aNode" presStyleLbl="bgShp" presStyleIdx="2" presStyleCnt="6"/>
      <dgm:spPr/>
    </dgm:pt>
    <dgm:pt modelId="{81E0BA07-71B4-469E-A2FC-0C843D9B45DE}" type="pres">
      <dgm:prSet presAssocID="{495CD483-5F72-44F4-A2F5-9FC08BF2D14C}" presName="textNode" presStyleLbl="bgShp" presStyleIdx="2" presStyleCnt="6"/>
      <dgm:spPr/>
    </dgm:pt>
    <dgm:pt modelId="{D7D9541B-E93C-40E1-8959-0BD5FA5630C3}" type="pres">
      <dgm:prSet presAssocID="{495CD483-5F72-44F4-A2F5-9FC08BF2D14C}" presName="compChildNode" presStyleCnt="0"/>
      <dgm:spPr/>
    </dgm:pt>
    <dgm:pt modelId="{132604C8-723B-4666-AA60-6DAB7AC90FD9}" type="pres">
      <dgm:prSet presAssocID="{495CD483-5F72-44F4-A2F5-9FC08BF2D14C}" presName="theInnerList" presStyleCnt="0"/>
      <dgm:spPr/>
    </dgm:pt>
    <dgm:pt modelId="{38D6B0E9-3807-4AE8-BF11-D2DA58E1F9A7}" type="pres">
      <dgm:prSet presAssocID="{EEB18EC3-8E4E-4C33-BB98-30622416DB6C}" presName="childNode" presStyleLbl="node1" presStyleIdx="7" presStyleCnt="20">
        <dgm:presLayoutVars>
          <dgm:bulletEnabled val="1"/>
        </dgm:presLayoutVars>
      </dgm:prSet>
      <dgm:spPr/>
    </dgm:pt>
    <dgm:pt modelId="{323D8465-97D6-4FC0-BCA3-FF1748439D21}" type="pres">
      <dgm:prSet presAssocID="{EEB18EC3-8E4E-4C33-BB98-30622416DB6C}" presName="aSpace2" presStyleCnt="0"/>
      <dgm:spPr/>
    </dgm:pt>
    <dgm:pt modelId="{2FED94F7-0DA5-4F1F-A047-0DD4CEEFAE44}" type="pres">
      <dgm:prSet presAssocID="{076D5A50-34F5-4A43-BFAF-D792B17F0484}" presName="childNode" presStyleLbl="node1" presStyleIdx="8" presStyleCnt="20">
        <dgm:presLayoutVars>
          <dgm:bulletEnabled val="1"/>
        </dgm:presLayoutVars>
      </dgm:prSet>
      <dgm:spPr/>
    </dgm:pt>
    <dgm:pt modelId="{75243A86-9E7E-418C-BFEF-688B68B934F2}" type="pres">
      <dgm:prSet presAssocID="{495CD483-5F72-44F4-A2F5-9FC08BF2D14C}" presName="aSpace" presStyleCnt="0"/>
      <dgm:spPr/>
    </dgm:pt>
    <dgm:pt modelId="{069CD7CF-BAC2-4D24-A74B-01E549817822}" type="pres">
      <dgm:prSet presAssocID="{DA6BA71E-E337-48FF-8F98-B7608B69D711}" presName="compNode" presStyleCnt="0"/>
      <dgm:spPr/>
    </dgm:pt>
    <dgm:pt modelId="{E7E0CF9B-556A-4734-9F37-4A644D74EAA1}" type="pres">
      <dgm:prSet presAssocID="{DA6BA71E-E337-48FF-8F98-B7608B69D711}" presName="aNode" presStyleLbl="bgShp" presStyleIdx="3" presStyleCnt="6"/>
      <dgm:spPr/>
    </dgm:pt>
    <dgm:pt modelId="{03D9F66B-D659-433D-8EBE-364C3E107F0F}" type="pres">
      <dgm:prSet presAssocID="{DA6BA71E-E337-48FF-8F98-B7608B69D711}" presName="textNode" presStyleLbl="bgShp" presStyleIdx="3" presStyleCnt="6"/>
      <dgm:spPr/>
    </dgm:pt>
    <dgm:pt modelId="{E2441FCB-3A22-40B2-8D37-C30A1551AF33}" type="pres">
      <dgm:prSet presAssocID="{DA6BA71E-E337-48FF-8F98-B7608B69D711}" presName="compChildNode" presStyleCnt="0"/>
      <dgm:spPr/>
    </dgm:pt>
    <dgm:pt modelId="{587FA587-FA8A-4D97-9733-73ADAE6C355C}" type="pres">
      <dgm:prSet presAssocID="{DA6BA71E-E337-48FF-8F98-B7608B69D711}" presName="theInnerList" presStyleCnt="0"/>
      <dgm:spPr/>
    </dgm:pt>
    <dgm:pt modelId="{65783536-360C-4ED8-9E06-B30534B442DF}" type="pres">
      <dgm:prSet presAssocID="{72096F0F-26CA-4763-B622-9726F8745077}" presName="childNode" presStyleLbl="node1" presStyleIdx="9" presStyleCnt="20">
        <dgm:presLayoutVars>
          <dgm:bulletEnabled val="1"/>
        </dgm:presLayoutVars>
      </dgm:prSet>
      <dgm:spPr/>
    </dgm:pt>
    <dgm:pt modelId="{E544CAD5-65D3-4D63-8662-4406C7AA8E55}" type="pres">
      <dgm:prSet presAssocID="{72096F0F-26CA-4763-B622-9726F8745077}" presName="aSpace2" presStyleCnt="0"/>
      <dgm:spPr/>
    </dgm:pt>
    <dgm:pt modelId="{75C21521-FCF1-4104-84B5-8B7730F786A0}" type="pres">
      <dgm:prSet presAssocID="{C85362F9-963E-4FE0-A52D-007E266E29DD}" presName="childNode" presStyleLbl="node1" presStyleIdx="10" presStyleCnt="20">
        <dgm:presLayoutVars>
          <dgm:bulletEnabled val="1"/>
        </dgm:presLayoutVars>
      </dgm:prSet>
      <dgm:spPr/>
    </dgm:pt>
    <dgm:pt modelId="{37D17F30-AF15-4CBA-8164-6C6B884DCF41}" type="pres">
      <dgm:prSet presAssocID="{DA6BA71E-E337-48FF-8F98-B7608B69D711}" presName="aSpace" presStyleCnt="0"/>
      <dgm:spPr/>
    </dgm:pt>
    <dgm:pt modelId="{643F8A22-AACB-46D9-BBC4-04CC72E6BA65}" type="pres">
      <dgm:prSet presAssocID="{299EACDA-81CE-440C-A75D-3D2593A7541E}" presName="compNode" presStyleCnt="0"/>
      <dgm:spPr/>
    </dgm:pt>
    <dgm:pt modelId="{37A4B07F-EAD3-4523-9E86-F038470D9919}" type="pres">
      <dgm:prSet presAssocID="{299EACDA-81CE-440C-A75D-3D2593A7541E}" presName="aNode" presStyleLbl="bgShp" presStyleIdx="4" presStyleCnt="6"/>
      <dgm:spPr/>
    </dgm:pt>
    <dgm:pt modelId="{8169034A-8AB6-4915-ABFE-E1BD113D762F}" type="pres">
      <dgm:prSet presAssocID="{299EACDA-81CE-440C-A75D-3D2593A7541E}" presName="textNode" presStyleLbl="bgShp" presStyleIdx="4" presStyleCnt="6"/>
      <dgm:spPr/>
    </dgm:pt>
    <dgm:pt modelId="{EDD9A5C5-66BD-4594-99A8-3859C9FF7A5F}" type="pres">
      <dgm:prSet presAssocID="{299EACDA-81CE-440C-A75D-3D2593A7541E}" presName="compChildNode" presStyleCnt="0"/>
      <dgm:spPr/>
    </dgm:pt>
    <dgm:pt modelId="{FCEC2BDD-65E7-4DAA-92F0-5C89EFC5308D}" type="pres">
      <dgm:prSet presAssocID="{299EACDA-81CE-440C-A75D-3D2593A7541E}" presName="theInnerList" presStyleCnt="0"/>
      <dgm:spPr/>
    </dgm:pt>
    <dgm:pt modelId="{02636DA7-E9E4-45CE-A827-9963CD5AEADF}" type="pres">
      <dgm:prSet presAssocID="{BB6C39A1-7B62-4D52-9867-2A30B911129F}" presName="childNode" presStyleLbl="node1" presStyleIdx="11" presStyleCnt="20">
        <dgm:presLayoutVars>
          <dgm:bulletEnabled val="1"/>
        </dgm:presLayoutVars>
      </dgm:prSet>
      <dgm:spPr/>
    </dgm:pt>
    <dgm:pt modelId="{FF8860B1-FF81-4158-A6F8-0028B7FDB856}" type="pres">
      <dgm:prSet presAssocID="{BB6C39A1-7B62-4D52-9867-2A30B911129F}" presName="aSpace2" presStyleCnt="0"/>
      <dgm:spPr/>
    </dgm:pt>
    <dgm:pt modelId="{25D4BA22-EFFB-40FD-A3DE-41AFD959CC2E}" type="pres">
      <dgm:prSet presAssocID="{36846EF9-2672-4F48-8656-BDA9B87AFC89}" presName="childNode" presStyleLbl="node1" presStyleIdx="12" presStyleCnt="20">
        <dgm:presLayoutVars>
          <dgm:bulletEnabled val="1"/>
        </dgm:presLayoutVars>
      </dgm:prSet>
      <dgm:spPr/>
    </dgm:pt>
    <dgm:pt modelId="{1EC8322E-6969-4534-B2A9-B49770A199CF}" type="pres">
      <dgm:prSet presAssocID="{36846EF9-2672-4F48-8656-BDA9B87AFC89}" presName="aSpace2" presStyleCnt="0"/>
      <dgm:spPr/>
    </dgm:pt>
    <dgm:pt modelId="{BB73B379-488A-4854-8096-0237460ED3E2}" type="pres">
      <dgm:prSet presAssocID="{4B3785AA-0C46-45CC-BCE2-4F388F4A640E}" presName="childNode" presStyleLbl="node1" presStyleIdx="13" presStyleCnt="20">
        <dgm:presLayoutVars>
          <dgm:bulletEnabled val="1"/>
        </dgm:presLayoutVars>
      </dgm:prSet>
      <dgm:spPr/>
    </dgm:pt>
    <dgm:pt modelId="{F0F56608-C2D9-40D9-8734-158E66F22508}" type="pres">
      <dgm:prSet presAssocID="{4B3785AA-0C46-45CC-BCE2-4F388F4A640E}" presName="aSpace2" presStyleCnt="0"/>
      <dgm:spPr/>
    </dgm:pt>
    <dgm:pt modelId="{B7BAEC9C-C1AB-4366-901C-1F205D610DA0}" type="pres">
      <dgm:prSet presAssocID="{F7AA0B70-FF96-4282-A05C-891B0F26506C}" presName="childNode" presStyleLbl="node1" presStyleIdx="14" presStyleCnt="20">
        <dgm:presLayoutVars>
          <dgm:bulletEnabled val="1"/>
        </dgm:presLayoutVars>
      </dgm:prSet>
      <dgm:spPr/>
    </dgm:pt>
    <dgm:pt modelId="{696F5359-C97F-47AD-B4FB-1039AF18AC34}" type="pres">
      <dgm:prSet presAssocID="{299EACDA-81CE-440C-A75D-3D2593A7541E}" presName="aSpace" presStyleCnt="0"/>
      <dgm:spPr/>
    </dgm:pt>
    <dgm:pt modelId="{AC746898-998A-4527-A9FA-F92A36BAB48B}" type="pres">
      <dgm:prSet presAssocID="{D79513A5-DC4F-48D0-8F6E-C527AA5CA25C}" presName="compNode" presStyleCnt="0"/>
      <dgm:spPr/>
    </dgm:pt>
    <dgm:pt modelId="{5149365C-269B-4E54-A6CD-77D040CF4940}" type="pres">
      <dgm:prSet presAssocID="{D79513A5-DC4F-48D0-8F6E-C527AA5CA25C}" presName="aNode" presStyleLbl="bgShp" presStyleIdx="5" presStyleCnt="6"/>
      <dgm:spPr/>
    </dgm:pt>
    <dgm:pt modelId="{E84BC013-6956-4A74-8236-2FB56766ABCC}" type="pres">
      <dgm:prSet presAssocID="{D79513A5-DC4F-48D0-8F6E-C527AA5CA25C}" presName="textNode" presStyleLbl="bgShp" presStyleIdx="5" presStyleCnt="6"/>
      <dgm:spPr/>
    </dgm:pt>
    <dgm:pt modelId="{C09DDF16-C7E2-46D0-899C-6696D02982B2}" type="pres">
      <dgm:prSet presAssocID="{D79513A5-DC4F-48D0-8F6E-C527AA5CA25C}" presName="compChildNode" presStyleCnt="0"/>
      <dgm:spPr/>
    </dgm:pt>
    <dgm:pt modelId="{CE54B13F-86A0-4816-A015-6A6026AD3329}" type="pres">
      <dgm:prSet presAssocID="{D79513A5-DC4F-48D0-8F6E-C527AA5CA25C}" presName="theInnerList" presStyleCnt="0"/>
      <dgm:spPr/>
    </dgm:pt>
    <dgm:pt modelId="{2BB17A35-8A25-4319-B91B-B96C17DC2B57}" type="pres">
      <dgm:prSet presAssocID="{E913F25D-C3A1-43EC-80D8-0D016B47124D}" presName="childNode" presStyleLbl="node1" presStyleIdx="15" presStyleCnt="20">
        <dgm:presLayoutVars>
          <dgm:bulletEnabled val="1"/>
        </dgm:presLayoutVars>
      </dgm:prSet>
      <dgm:spPr/>
    </dgm:pt>
    <dgm:pt modelId="{EE950939-DD09-4ADE-9DA8-4BCB9ACF11D9}" type="pres">
      <dgm:prSet presAssocID="{E913F25D-C3A1-43EC-80D8-0D016B47124D}" presName="aSpace2" presStyleCnt="0"/>
      <dgm:spPr/>
    </dgm:pt>
    <dgm:pt modelId="{46E42105-A83A-481A-BE62-A699D6A465F3}" type="pres">
      <dgm:prSet presAssocID="{BC85932F-285C-4DD5-AFD7-4C302FE1F542}" presName="childNode" presStyleLbl="node1" presStyleIdx="16" presStyleCnt="20">
        <dgm:presLayoutVars>
          <dgm:bulletEnabled val="1"/>
        </dgm:presLayoutVars>
      </dgm:prSet>
      <dgm:spPr/>
    </dgm:pt>
    <dgm:pt modelId="{096B192C-AAE5-4A3F-9CE5-108F82B7F438}" type="pres">
      <dgm:prSet presAssocID="{BC85932F-285C-4DD5-AFD7-4C302FE1F542}" presName="aSpace2" presStyleCnt="0"/>
      <dgm:spPr/>
    </dgm:pt>
    <dgm:pt modelId="{2ECC3776-4BB7-4465-8A79-D2DC4F106B3B}" type="pres">
      <dgm:prSet presAssocID="{F9E798A5-9F2F-4458-8EE8-F6E97DB23C28}" presName="childNode" presStyleLbl="node1" presStyleIdx="17" presStyleCnt="20">
        <dgm:presLayoutVars>
          <dgm:bulletEnabled val="1"/>
        </dgm:presLayoutVars>
      </dgm:prSet>
      <dgm:spPr/>
    </dgm:pt>
    <dgm:pt modelId="{3FCFAC88-5E9D-4394-938D-3FC3E8F1406B}" type="pres">
      <dgm:prSet presAssocID="{F9E798A5-9F2F-4458-8EE8-F6E97DB23C28}" presName="aSpace2" presStyleCnt="0"/>
      <dgm:spPr/>
    </dgm:pt>
    <dgm:pt modelId="{23B4DB00-4F70-4E04-9170-1021F7BA11CB}" type="pres">
      <dgm:prSet presAssocID="{970552AA-DE8E-4B16-A8E0-9D51BA5A094C}" presName="childNode" presStyleLbl="node1" presStyleIdx="18" presStyleCnt="20">
        <dgm:presLayoutVars>
          <dgm:bulletEnabled val="1"/>
        </dgm:presLayoutVars>
      </dgm:prSet>
      <dgm:spPr/>
    </dgm:pt>
    <dgm:pt modelId="{38F3325C-655F-48B4-B611-1C936C441A8A}" type="pres">
      <dgm:prSet presAssocID="{970552AA-DE8E-4B16-A8E0-9D51BA5A094C}" presName="aSpace2" presStyleCnt="0"/>
      <dgm:spPr/>
    </dgm:pt>
    <dgm:pt modelId="{12D58A3F-4F08-4780-82A4-AFB1D7F6F43C}" type="pres">
      <dgm:prSet presAssocID="{F13727AD-FB82-4ED8-8E96-3FF4DACF9F51}" presName="childNode" presStyleLbl="node1" presStyleIdx="19" presStyleCnt="20">
        <dgm:presLayoutVars>
          <dgm:bulletEnabled val="1"/>
        </dgm:presLayoutVars>
      </dgm:prSet>
      <dgm:spPr/>
    </dgm:pt>
  </dgm:ptLst>
  <dgm:cxnLst>
    <dgm:cxn modelId="{95CCC902-8C8B-4E9F-B2F9-F0688E8F545E}" type="presOf" srcId="{E913F25D-C3A1-43EC-80D8-0D016B47124D}" destId="{2BB17A35-8A25-4319-B91B-B96C17DC2B57}" srcOrd="0" destOrd="0" presId="urn:microsoft.com/office/officeart/2005/8/layout/lProcess2"/>
    <dgm:cxn modelId="{CE926F06-DDC5-499F-A2D6-40364B73BA4A}" type="presOf" srcId="{5E8C93DF-C090-4E50-A44F-C5B7AEC4764D}" destId="{774AC83C-CFD5-4236-8A59-16329AFCDB3B}" srcOrd="0" destOrd="0" presId="urn:microsoft.com/office/officeart/2005/8/layout/lProcess2"/>
    <dgm:cxn modelId="{488EEC06-EC4A-4258-A4F1-E850A5577788}" type="presOf" srcId="{495CD483-5F72-44F4-A2F5-9FC08BF2D14C}" destId="{81E0BA07-71B4-469E-A2FC-0C843D9B45DE}" srcOrd="1" destOrd="0" presId="urn:microsoft.com/office/officeart/2005/8/layout/lProcess2"/>
    <dgm:cxn modelId="{54DF3D09-2DF3-4CC7-B047-DC9C895B41C0}" srcId="{D79513A5-DC4F-48D0-8F6E-C527AA5CA25C}" destId="{F13727AD-FB82-4ED8-8E96-3FF4DACF9F51}" srcOrd="4" destOrd="0" parTransId="{B5EBC81C-E287-4ABA-BF64-73AFC8E090FE}" sibTransId="{67FE1C15-CABD-4272-AA1D-A114374EEF7F}"/>
    <dgm:cxn modelId="{AAEAD30B-4684-4995-9A8B-23A70F40DD44}" srcId="{D79513A5-DC4F-48D0-8F6E-C527AA5CA25C}" destId="{970552AA-DE8E-4B16-A8E0-9D51BA5A094C}" srcOrd="3" destOrd="0" parTransId="{7195B315-6EF0-4B60-B2F1-ED69CA2A4CBA}" sibTransId="{EF95858A-2966-45EC-9C61-3B9DC0E0A76A}"/>
    <dgm:cxn modelId="{FF0E090E-5938-4909-9F25-C3377A1807D4}" srcId="{E41AAEAE-3C68-4E2B-A274-DC0E1A845A9B}" destId="{1DF45D45-C616-4356-9B77-BF99DFB9778E}" srcOrd="2" destOrd="0" parTransId="{AA42CB40-FA74-4D52-99D5-946B47A3A01F}" sibTransId="{C018548A-9D47-4958-923D-FA3474E46967}"/>
    <dgm:cxn modelId="{5EFB760E-8643-40B0-B0A3-333B97071ADE}" type="presOf" srcId="{F7AA0B70-FF96-4282-A05C-891B0F26506C}" destId="{B7BAEC9C-C1AB-4366-901C-1F205D610DA0}" srcOrd="0" destOrd="0" presId="urn:microsoft.com/office/officeart/2005/8/layout/lProcess2"/>
    <dgm:cxn modelId="{3B6D7F10-D365-47CA-A918-767FA1777947}" type="presOf" srcId="{299EACDA-81CE-440C-A75D-3D2593A7541E}" destId="{37A4B07F-EAD3-4523-9E86-F038470D9919}" srcOrd="0" destOrd="0" presId="urn:microsoft.com/office/officeart/2005/8/layout/lProcess2"/>
    <dgm:cxn modelId="{78013F11-850E-444E-A087-B4FB55D76E31}" srcId="{E41AAEAE-3C68-4E2B-A274-DC0E1A845A9B}" destId="{C2B992FF-EE11-4663-8AE1-F7D81A16F33C}" srcOrd="3" destOrd="0" parTransId="{C20437C7-9043-4503-A07F-059FB088122C}" sibTransId="{C49AEAD3-8541-4EBE-954E-70BAD6DA970B}"/>
    <dgm:cxn modelId="{32287513-9569-4871-92DA-41995DC504E7}" srcId="{A8BAD625-E4B4-4AB1-9F15-884363432419}" destId="{DA6BA71E-E337-48FF-8F98-B7608B69D711}" srcOrd="3" destOrd="0" parTransId="{DAC6DFB9-85AA-4668-B981-656DA28C53CB}" sibTransId="{1EC9E0E8-ABD6-4807-BB63-898238C422F3}"/>
    <dgm:cxn modelId="{5A6F4014-1665-4536-BFBF-B9339F1E7F09}" type="presOf" srcId="{4B3785AA-0C46-45CC-BCE2-4F388F4A640E}" destId="{BB73B379-488A-4854-8096-0237460ED3E2}" srcOrd="0" destOrd="0" presId="urn:microsoft.com/office/officeart/2005/8/layout/lProcess2"/>
    <dgm:cxn modelId="{34B3AD17-57D0-4703-8D2C-D9DC68B42EFE}" srcId="{041E8FA6-97EF-4444-8D4A-5950CD9B850D}" destId="{FB3B17EB-CED6-4147-9844-67A436A88105}" srcOrd="0" destOrd="0" parTransId="{5358156F-CFCB-40D0-A12E-2C89852135B9}" sibTransId="{1E892A1B-ADB9-49D8-B70F-C4D871F43691}"/>
    <dgm:cxn modelId="{5D379218-3302-4F1E-B144-F929530ECC38}" type="presOf" srcId="{495CD483-5F72-44F4-A2F5-9FC08BF2D14C}" destId="{0E911832-270E-4A44-AB9F-8DC325C1FD0F}" srcOrd="0" destOrd="0" presId="urn:microsoft.com/office/officeart/2005/8/layout/lProcess2"/>
    <dgm:cxn modelId="{6E1E281C-F831-44D2-94DE-E1947E952210}" srcId="{D79513A5-DC4F-48D0-8F6E-C527AA5CA25C}" destId="{E913F25D-C3A1-43EC-80D8-0D016B47124D}" srcOrd="0" destOrd="0" parTransId="{32ED9A09-A59D-452B-8F1D-C5C8CBA7EC91}" sibTransId="{EC807832-7616-4174-A77E-9E3EA613928B}"/>
    <dgm:cxn modelId="{F5451120-7697-477E-8796-2A999D22134D}" type="presOf" srcId="{BB6C39A1-7B62-4D52-9867-2A30B911129F}" destId="{02636DA7-E9E4-45CE-A827-9963CD5AEADF}" srcOrd="0" destOrd="0" presId="urn:microsoft.com/office/officeart/2005/8/layout/lProcess2"/>
    <dgm:cxn modelId="{3D5FBB20-71B3-4F06-9ADE-770794AB37BF}" type="presOf" srcId="{041E8FA6-97EF-4444-8D4A-5950CD9B850D}" destId="{BD274CED-64D5-47F3-A1FB-61AE6B8226F6}" srcOrd="0" destOrd="0" presId="urn:microsoft.com/office/officeart/2005/8/layout/lProcess2"/>
    <dgm:cxn modelId="{FFE65E2D-D127-4F53-80B8-0A76E070D624}" srcId="{D79513A5-DC4F-48D0-8F6E-C527AA5CA25C}" destId="{BC85932F-285C-4DD5-AFD7-4C302FE1F542}" srcOrd="1" destOrd="0" parTransId="{548B2DE7-44F9-4FC8-9620-B3795B889831}" sibTransId="{ABA7CA86-2352-4511-B24C-DC49ACBE9431}"/>
    <dgm:cxn modelId="{DED93D30-3946-4F0B-BB7E-004BD69383B1}" srcId="{E41AAEAE-3C68-4E2B-A274-DC0E1A845A9B}" destId="{5E8C93DF-C090-4E50-A44F-C5B7AEC4764D}" srcOrd="1" destOrd="0" parTransId="{97AE921D-058D-492A-A9D9-61E0E8B35AEA}" sibTransId="{75DAA262-82F6-41ED-B678-790264592510}"/>
    <dgm:cxn modelId="{724BFC37-140C-42AF-8F41-4E91C5B543F7}" srcId="{299EACDA-81CE-440C-A75D-3D2593A7541E}" destId="{F7AA0B70-FF96-4282-A05C-891B0F26506C}" srcOrd="3" destOrd="0" parTransId="{5C4F384B-C78A-41E0-9212-DD617A24D735}" sibTransId="{D7370BE4-BF31-4415-81DC-BC2A427FE065}"/>
    <dgm:cxn modelId="{634AA23D-E7D3-401F-8E7E-B540A71AC3DF}" srcId="{A8BAD625-E4B4-4AB1-9F15-884363432419}" destId="{D79513A5-DC4F-48D0-8F6E-C527AA5CA25C}" srcOrd="5" destOrd="0" parTransId="{B4A609D4-A0EA-4E87-85B4-91DB92BC04A3}" sibTransId="{93F2BAA6-DAC3-4F10-B188-7E9B7DF9895B}"/>
    <dgm:cxn modelId="{B68BBE3F-1266-4B2E-9D36-D6BBDA6F3B7D}" srcId="{A8BAD625-E4B4-4AB1-9F15-884363432419}" destId="{299EACDA-81CE-440C-A75D-3D2593A7541E}" srcOrd="4" destOrd="0" parTransId="{E2F4C6D2-4393-453B-A264-2F177B5C7ED6}" sibTransId="{4B7CE305-659D-42B0-A2E1-680A6F479A4E}"/>
    <dgm:cxn modelId="{43142661-B8AB-42EA-AB3F-8746D15632E2}" type="presOf" srcId="{C85362F9-963E-4FE0-A52D-007E266E29DD}" destId="{75C21521-FCF1-4104-84B5-8B7730F786A0}" srcOrd="0" destOrd="0" presId="urn:microsoft.com/office/officeart/2005/8/layout/lProcess2"/>
    <dgm:cxn modelId="{D8D39D41-0DBD-43FB-ABD2-43B526B0AF60}" type="presOf" srcId="{D79513A5-DC4F-48D0-8F6E-C527AA5CA25C}" destId="{5149365C-269B-4E54-A6CD-77D040CF4940}" srcOrd="0" destOrd="0" presId="urn:microsoft.com/office/officeart/2005/8/layout/lProcess2"/>
    <dgm:cxn modelId="{3F912863-EE34-4926-BBAA-B2CBA80A6B2E}" type="presOf" srcId="{B317386F-0429-4189-81EE-A8FF41EC5F9B}" destId="{D721FA4C-C237-47CE-94FB-B9DCA192A4CC}" srcOrd="0" destOrd="0" presId="urn:microsoft.com/office/officeart/2005/8/layout/lProcess2"/>
    <dgm:cxn modelId="{CC987C46-23FB-4C67-8D9E-7668BE7B2FE6}" type="presOf" srcId="{D40FDD43-B4BE-4852-A81A-3C0E652BA73A}" destId="{25284EC7-194C-4816-AD50-7CBB90471600}" srcOrd="0" destOrd="0" presId="urn:microsoft.com/office/officeart/2005/8/layout/lProcess2"/>
    <dgm:cxn modelId="{C0A1F666-4DCD-4C32-8818-B10C2506725F}" type="presOf" srcId="{970552AA-DE8E-4B16-A8E0-9D51BA5A094C}" destId="{23B4DB00-4F70-4E04-9170-1021F7BA11CB}" srcOrd="0" destOrd="0" presId="urn:microsoft.com/office/officeart/2005/8/layout/lProcess2"/>
    <dgm:cxn modelId="{2CC20548-16B8-4DA8-866E-8D5CF2527262}" srcId="{299EACDA-81CE-440C-A75D-3D2593A7541E}" destId="{BB6C39A1-7B62-4D52-9867-2A30B911129F}" srcOrd="0" destOrd="0" parTransId="{98F0038F-0C3B-4AAF-BB02-EB24877C22E7}" sibTransId="{C16979C5-4D89-40C9-84EF-01D5DF05B977}"/>
    <dgm:cxn modelId="{923A3B68-8520-493F-B119-6F4849283D60}" type="presOf" srcId="{041E8FA6-97EF-4444-8D4A-5950CD9B850D}" destId="{A117614F-2539-4F21-B5A6-870AB3D1DBAE}" srcOrd="1" destOrd="0" presId="urn:microsoft.com/office/officeart/2005/8/layout/lProcess2"/>
    <dgm:cxn modelId="{2B86684A-DDC6-494A-A446-688936842B21}" type="presOf" srcId="{076D5A50-34F5-4A43-BFAF-D792B17F0484}" destId="{2FED94F7-0DA5-4F1F-A047-0DD4CEEFAE44}" srcOrd="0" destOrd="0" presId="urn:microsoft.com/office/officeart/2005/8/layout/lProcess2"/>
    <dgm:cxn modelId="{F309C770-CA8E-4A7E-BFD8-1F5FBEF2918E}" type="presOf" srcId="{72096F0F-26CA-4763-B622-9726F8745077}" destId="{65783536-360C-4ED8-9E06-B30534B442DF}" srcOrd="0" destOrd="0" presId="urn:microsoft.com/office/officeart/2005/8/layout/lProcess2"/>
    <dgm:cxn modelId="{E6FCF050-86C5-4A28-B0C2-54933736ACF0}" srcId="{299EACDA-81CE-440C-A75D-3D2593A7541E}" destId="{36846EF9-2672-4F48-8656-BDA9B87AFC89}" srcOrd="1" destOrd="0" parTransId="{330578F8-AC89-4F23-9C3C-83A9ECAF5258}" sibTransId="{B1B965F9-6E0F-4C70-8E37-2B83E1C36068}"/>
    <dgm:cxn modelId="{188A1251-2032-4C1D-8B8F-1131B34C2C5D}" srcId="{041E8FA6-97EF-4444-8D4A-5950CD9B850D}" destId="{B317386F-0429-4189-81EE-A8FF41EC5F9B}" srcOrd="1" destOrd="0" parTransId="{7F4CD711-C38C-42AA-B53D-C5FEA9FED39F}" sibTransId="{3C926B4B-5F12-4688-8E55-7B69CA7D8F91}"/>
    <dgm:cxn modelId="{BF2CAD71-8AFF-4D88-9D7F-6F24ABAECCCB}" srcId="{A8BAD625-E4B4-4AB1-9F15-884363432419}" destId="{E41AAEAE-3C68-4E2B-A274-DC0E1A845A9B}" srcOrd="0" destOrd="0" parTransId="{FF874592-1578-4F3C-BCD5-5BB80FF17E50}" sibTransId="{0B2D761E-7B94-4B35-9F7A-2C199118AAA0}"/>
    <dgm:cxn modelId="{2CB2E072-C524-464F-B12F-AB556E04F70B}" type="presOf" srcId="{F13727AD-FB82-4ED8-8E96-3FF4DACF9F51}" destId="{12D58A3F-4F08-4780-82A4-AFB1D7F6F43C}" srcOrd="0" destOrd="0" presId="urn:microsoft.com/office/officeart/2005/8/layout/lProcess2"/>
    <dgm:cxn modelId="{88D5EF76-96A9-4DA0-BF40-90E2D200C8FD}" type="presOf" srcId="{F9E798A5-9F2F-4458-8EE8-F6E97DB23C28}" destId="{2ECC3776-4BB7-4465-8A79-D2DC4F106B3B}" srcOrd="0" destOrd="0" presId="urn:microsoft.com/office/officeart/2005/8/layout/lProcess2"/>
    <dgm:cxn modelId="{58E5B759-1605-497D-8343-6642E28DCB61}" srcId="{A8BAD625-E4B4-4AB1-9F15-884363432419}" destId="{495CD483-5F72-44F4-A2F5-9FC08BF2D14C}" srcOrd="2" destOrd="0" parTransId="{E6ED8BED-F83A-4C75-A4F6-C2FC6E74BFE1}" sibTransId="{275C7D52-22C8-4124-AB13-F9F2C9EA2056}"/>
    <dgm:cxn modelId="{4D91F480-1FBB-4527-9762-83FEB19B5E53}" type="presOf" srcId="{FB3B17EB-CED6-4147-9844-67A436A88105}" destId="{28C90925-4507-4E75-A969-AE3AFC776ECB}" srcOrd="0" destOrd="0" presId="urn:microsoft.com/office/officeart/2005/8/layout/lProcess2"/>
    <dgm:cxn modelId="{6EF1E585-5A2A-475E-BBEF-98357B3AB035}" srcId="{DA6BA71E-E337-48FF-8F98-B7608B69D711}" destId="{C85362F9-963E-4FE0-A52D-007E266E29DD}" srcOrd="1" destOrd="0" parTransId="{798D26C1-49CC-4F53-BED3-A142B531C483}" sibTransId="{05DF85D4-8EDB-49DE-9A3D-6F6C410252EE}"/>
    <dgm:cxn modelId="{279A2F86-5809-43F6-BD31-F2E633E35B8E}" type="presOf" srcId="{A8BAD625-E4B4-4AB1-9F15-884363432419}" destId="{108DBB30-9AA4-44C5-9A90-36A0A2D3852D}" srcOrd="0" destOrd="0" presId="urn:microsoft.com/office/officeart/2005/8/layout/lProcess2"/>
    <dgm:cxn modelId="{BAE9428D-2AC5-4792-BF30-16720A4B6760}" srcId="{DA6BA71E-E337-48FF-8F98-B7608B69D711}" destId="{72096F0F-26CA-4763-B622-9726F8745077}" srcOrd="0" destOrd="0" parTransId="{BF463054-16C8-41C5-9B7B-09CE7080B9D8}" sibTransId="{356184D0-94F1-4C51-AE96-96E17F87DF4A}"/>
    <dgm:cxn modelId="{67CA7790-B637-4DD9-B280-85B58C9FB67E}" srcId="{495CD483-5F72-44F4-A2F5-9FC08BF2D14C}" destId="{076D5A50-34F5-4A43-BFAF-D792B17F0484}" srcOrd="1" destOrd="0" parTransId="{8BBF7F94-648B-4C94-BA79-37B8FF4A2E98}" sibTransId="{00D2BF09-6E1D-4AA5-9C22-75C6842FDFD1}"/>
    <dgm:cxn modelId="{F39EC49D-AE17-47B4-93EA-7CC1F53D8D77}" type="presOf" srcId="{EEB18EC3-8E4E-4C33-BB98-30622416DB6C}" destId="{38D6B0E9-3807-4AE8-BF11-D2DA58E1F9A7}" srcOrd="0" destOrd="0" presId="urn:microsoft.com/office/officeart/2005/8/layout/lProcess2"/>
    <dgm:cxn modelId="{BD5F76A4-586D-490C-A008-17606C6511E5}" type="presOf" srcId="{DA6BA71E-E337-48FF-8F98-B7608B69D711}" destId="{03D9F66B-D659-433D-8EBE-364C3E107F0F}" srcOrd="1" destOrd="0" presId="urn:microsoft.com/office/officeart/2005/8/layout/lProcess2"/>
    <dgm:cxn modelId="{187875A5-4620-4AE8-9F85-62769F358C51}" type="presOf" srcId="{8F8ED0EF-AA54-481C-B578-3EB4E7646619}" destId="{D44B6D2A-1B1A-4BFC-9500-190433EDFE2C}" srcOrd="0" destOrd="0" presId="urn:microsoft.com/office/officeart/2005/8/layout/lProcess2"/>
    <dgm:cxn modelId="{9627D2AA-52BB-4CC9-BC3A-E3AB94635B88}" srcId="{041E8FA6-97EF-4444-8D4A-5950CD9B850D}" destId="{8F8ED0EF-AA54-481C-B578-3EB4E7646619}" srcOrd="2" destOrd="0" parTransId="{D5C22D82-A72F-49AA-B75F-6BEABE960046}" sibTransId="{C9A89B40-3889-4C70-9227-1C0A30912DCC}"/>
    <dgm:cxn modelId="{50401BAF-B6A2-4BA2-9C98-640BA51DC1BF}" type="presOf" srcId="{299EACDA-81CE-440C-A75D-3D2593A7541E}" destId="{8169034A-8AB6-4915-ABFE-E1BD113D762F}" srcOrd="1" destOrd="0" presId="urn:microsoft.com/office/officeart/2005/8/layout/lProcess2"/>
    <dgm:cxn modelId="{23C24CAF-A1F2-495E-9F31-B10F692D2742}" type="presOf" srcId="{E41AAEAE-3C68-4E2B-A274-DC0E1A845A9B}" destId="{F8414961-4B51-4101-9113-CBC1C858E3DE}" srcOrd="1" destOrd="0" presId="urn:microsoft.com/office/officeart/2005/8/layout/lProcess2"/>
    <dgm:cxn modelId="{5BE08FB8-7069-4502-A9C3-675C943D41AC}" type="presOf" srcId="{E41AAEAE-3C68-4E2B-A274-DC0E1A845A9B}" destId="{1AF4F983-E3C3-4867-8458-72736266EBA3}" srcOrd="0" destOrd="0" presId="urn:microsoft.com/office/officeart/2005/8/layout/lProcess2"/>
    <dgm:cxn modelId="{5F7DF3BB-E605-4706-9516-A10CEB3810C2}" type="presOf" srcId="{C2B992FF-EE11-4663-8AE1-F7D81A16F33C}" destId="{CF0213D4-F650-4326-9600-9037C4B60488}" srcOrd="0" destOrd="0" presId="urn:microsoft.com/office/officeart/2005/8/layout/lProcess2"/>
    <dgm:cxn modelId="{E8B28CCC-2602-4B37-89D7-7B66E75445BC}" srcId="{299EACDA-81CE-440C-A75D-3D2593A7541E}" destId="{4B3785AA-0C46-45CC-BCE2-4F388F4A640E}" srcOrd="2" destOrd="0" parTransId="{A3140702-74F8-49EF-93DE-A22FC5DCF69E}" sibTransId="{A2087A5F-7A4C-47E0-8717-F2AB88F39F67}"/>
    <dgm:cxn modelId="{1F65E1CE-7405-45A7-B4C4-A8CE5B710B78}" srcId="{A8BAD625-E4B4-4AB1-9F15-884363432419}" destId="{041E8FA6-97EF-4444-8D4A-5950CD9B850D}" srcOrd="1" destOrd="0" parTransId="{D2503B0D-E079-458A-8A8D-5B62DA131BBD}" sibTransId="{459E3DB8-E78F-41A8-8B1D-570FC17246CA}"/>
    <dgm:cxn modelId="{7D0626D4-998B-460E-9E7B-A402B54065D1}" type="presOf" srcId="{1DF45D45-C616-4356-9B77-BF99DFB9778E}" destId="{DA98A2FC-DE5F-48EE-BBA3-7EF4CF7DE67B}" srcOrd="0" destOrd="0" presId="urn:microsoft.com/office/officeart/2005/8/layout/lProcess2"/>
    <dgm:cxn modelId="{022B7CD5-3D1C-4F9F-96D6-3E9C4889CD53}" type="presOf" srcId="{DA6BA71E-E337-48FF-8F98-B7608B69D711}" destId="{E7E0CF9B-556A-4734-9F37-4A644D74EAA1}" srcOrd="0" destOrd="0" presId="urn:microsoft.com/office/officeart/2005/8/layout/lProcess2"/>
    <dgm:cxn modelId="{7937E4D6-0C56-4D48-91C4-BD6B73048C19}" srcId="{E41AAEAE-3C68-4E2B-A274-DC0E1A845A9B}" destId="{D40FDD43-B4BE-4852-A81A-3C0E652BA73A}" srcOrd="0" destOrd="0" parTransId="{654226B8-4E3A-46A6-B4BD-7CF64FA4D94B}" sibTransId="{910BC844-3AA1-4A8F-8413-5C0B96AE8B37}"/>
    <dgm:cxn modelId="{29F93BD8-94A2-4EE7-8133-AF8F200811E5}" srcId="{495CD483-5F72-44F4-A2F5-9FC08BF2D14C}" destId="{EEB18EC3-8E4E-4C33-BB98-30622416DB6C}" srcOrd="0" destOrd="0" parTransId="{EC6A6AFB-8718-4607-8C12-D1CEBF8931F9}" sibTransId="{B1F3F654-B937-4B8D-B099-A942DE18623C}"/>
    <dgm:cxn modelId="{035AFBD9-5B69-4FFB-80A2-BBEA22CDC15E}" srcId="{D79513A5-DC4F-48D0-8F6E-C527AA5CA25C}" destId="{F9E798A5-9F2F-4458-8EE8-F6E97DB23C28}" srcOrd="2" destOrd="0" parTransId="{E09F15B7-8E2E-45B2-AD23-F3DB3F27EB3D}" sibTransId="{2B3FB3C7-4B65-42B9-8735-8EB8FE0A62D6}"/>
    <dgm:cxn modelId="{009461E6-19F3-4E24-BCA0-AD8F37A692FC}" type="presOf" srcId="{BC85932F-285C-4DD5-AFD7-4C302FE1F542}" destId="{46E42105-A83A-481A-BE62-A699D6A465F3}" srcOrd="0" destOrd="0" presId="urn:microsoft.com/office/officeart/2005/8/layout/lProcess2"/>
    <dgm:cxn modelId="{22539DEA-38A9-4BD1-B504-0C937594FFA0}" type="presOf" srcId="{36846EF9-2672-4F48-8656-BDA9B87AFC89}" destId="{25D4BA22-EFFB-40FD-A3DE-41AFD959CC2E}" srcOrd="0" destOrd="0" presId="urn:microsoft.com/office/officeart/2005/8/layout/lProcess2"/>
    <dgm:cxn modelId="{0FC604F6-2FFE-4B40-AF23-A1E8B86CD45F}" type="presOf" srcId="{D79513A5-DC4F-48D0-8F6E-C527AA5CA25C}" destId="{E84BC013-6956-4A74-8236-2FB56766ABCC}" srcOrd="1" destOrd="0" presId="urn:microsoft.com/office/officeart/2005/8/layout/lProcess2"/>
    <dgm:cxn modelId="{8F7C23FD-B58E-4919-8FA6-07E5030B1116}" type="presParOf" srcId="{108DBB30-9AA4-44C5-9A90-36A0A2D3852D}" destId="{1284C81C-F3C9-4659-BA85-61456DEF4F96}" srcOrd="0" destOrd="0" presId="urn:microsoft.com/office/officeart/2005/8/layout/lProcess2"/>
    <dgm:cxn modelId="{C0D2D8AC-14DD-402A-A29C-1818BF50A419}" type="presParOf" srcId="{1284C81C-F3C9-4659-BA85-61456DEF4F96}" destId="{1AF4F983-E3C3-4867-8458-72736266EBA3}" srcOrd="0" destOrd="0" presId="urn:microsoft.com/office/officeart/2005/8/layout/lProcess2"/>
    <dgm:cxn modelId="{5D113579-2BB4-419A-AD99-E6E983CBEA73}" type="presParOf" srcId="{1284C81C-F3C9-4659-BA85-61456DEF4F96}" destId="{F8414961-4B51-4101-9113-CBC1C858E3DE}" srcOrd="1" destOrd="0" presId="urn:microsoft.com/office/officeart/2005/8/layout/lProcess2"/>
    <dgm:cxn modelId="{9073A0C5-116A-4960-9BB5-90497D90FA1E}" type="presParOf" srcId="{1284C81C-F3C9-4659-BA85-61456DEF4F96}" destId="{42773F17-5583-41BB-922A-30F3C9BD45D5}" srcOrd="2" destOrd="0" presId="urn:microsoft.com/office/officeart/2005/8/layout/lProcess2"/>
    <dgm:cxn modelId="{2F136EC1-967D-4FEB-BAF2-40B25659B04D}" type="presParOf" srcId="{42773F17-5583-41BB-922A-30F3C9BD45D5}" destId="{EFEEFB65-3D5F-4CDA-890D-7217D2B6A37E}" srcOrd="0" destOrd="0" presId="urn:microsoft.com/office/officeart/2005/8/layout/lProcess2"/>
    <dgm:cxn modelId="{DC2ED2A5-24D5-41F1-9045-BED0F1B94F36}" type="presParOf" srcId="{EFEEFB65-3D5F-4CDA-890D-7217D2B6A37E}" destId="{25284EC7-194C-4816-AD50-7CBB90471600}" srcOrd="0" destOrd="0" presId="urn:microsoft.com/office/officeart/2005/8/layout/lProcess2"/>
    <dgm:cxn modelId="{235AD75C-401D-4120-85E4-43D803E0B8B2}" type="presParOf" srcId="{EFEEFB65-3D5F-4CDA-890D-7217D2B6A37E}" destId="{E08BC615-5DD1-4285-990E-EB5B8DDD8764}" srcOrd="1" destOrd="0" presId="urn:microsoft.com/office/officeart/2005/8/layout/lProcess2"/>
    <dgm:cxn modelId="{5438394C-25D5-46C9-ADB9-1BDA335796B5}" type="presParOf" srcId="{EFEEFB65-3D5F-4CDA-890D-7217D2B6A37E}" destId="{774AC83C-CFD5-4236-8A59-16329AFCDB3B}" srcOrd="2" destOrd="0" presId="urn:microsoft.com/office/officeart/2005/8/layout/lProcess2"/>
    <dgm:cxn modelId="{2E663B51-1A34-4491-ADB1-24BC8E039AC0}" type="presParOf" srcId="{EFEEFB65-3D5F-4CDA-890D-7217D2B6A37E}" destId="{4AFE0DCF-F4ED-4F24-83C0-3C01768524D3}" srcOrd="3" destOrd="0" presId="urn:microsoft.com/office/officeart/2005/8/layout/lProcess2"/>
    <dgm:cxn modelId="{D7D01AC2-E406-46BC-871F-AB08D1B09D6F}" type="presParOf" srcId="{EFEEFB65-3D5F-4CDA-890D-7217D2B6A37E}" destId="{DA98A2FC-DE5F-48EE-BBA3-7EF4CF7DE67B}" srcOrd="4" destOrd="0" presId="urn:microsoft.com/office/officeart/2005/8/layout/lProcess2"/>
    <dgm:cxn modelId="{64D0056C-715B-421A-9D46-4FACA5D6FC2B}" type="presParOf" srcId="{EFEEFB65-3D5F-4CDA-890D-7217D2B6A37E}" destId="{634D7BA6-1E2F-443B-8DF1-F239D3A83685}" srcOrd="5" destOrd="0" presId="urn:microsoft.com/office/officeart/2005/8/layout/lProcess2"/>
    <dgm:cxn modelId="{7E4A7F02-6A95-47AF-931C-E3FBDC963917}" type="presParOf" srcId="{EFEEFB65-3D5F-4CDA-890D-7217D2B6A37E}" destId="{CF0213D4-F650-4326-9600-9037C4B60488}" srcOrd="6" destOrd="0" presId="urn:microsoft.com/office/officeart/2005/8/layout/lProcess2"/>
    <dgm:cxn modelId="{89021799-DFCD-48B1-B8DE-CB292D93A30B}" type="presParOf" srcId="{108DBB30-9AA4-44C5-9A90-36A0A2D3852D}" destId="{E32C082F-AA5B-4030-95E1-07FC190E767C}" srcOrd="1" destOrd="0" presId="urn:microsoft.com/office/officeart/2005/8/layout/lProcess2"/>
    <dgm:cxn modelId="{07D4C642-917F-499A-8717-D761EF439F24}" type="presParOf" srcId="{108DBB30-9AA4-44C5-9A90-36A0A2D3852D}" destId="{B816849C-49CA-4159-B31C-19647ABB10BD}" srcOrd="2" destOrd="0" presId="urn:microsoft.com/office/officeart/2005/8/layout/lProcess2"/>
    <dgm:cxn modelId="{7E574DCF-20ED-451B-A6D4-368A97A7D2EA}" type="presParOf" srcId="{B816849C-49CA-4159-B31C-19647ABB10BD}" destId="{BD274CED-64D5-47F3-A1FB-61AE6B8226F6}" srcOrd="0" destOrd="0" presId="urn:microsoft.com/office/officeart/2005/8/layout/lProcess2"/>
    <dgm:cxn modelId="{2D3F04FC-8AED-4E2F-9347-134546E760CB}" type="presParOf" srcId="{B816849C-49CA-4159-B31C-19647ABB10BD}" destId="{A117614F-2539-4F21-B5A6-870AB3D1DBAE}" srcOrd="1" destOrd="0" presId="urn:microsoft.com/office/officeart/2005/8/layout/lProcess2"/>
    <dgm:cxn modelId="{7CF68CA5-C5B0-4982-B6C4-3166E78B390E}" type="presParOf" srcId="{B816849C-49CA-4159-B31C-19647ABB10BD}" destId="{D6648D13-A64D-4C1B-A87E-AFEA63EE3D8E}" srcOrd="2" destOrd="0" presId="urn:microsoft.com/office/officeart/2005/8/layout/lProcess2"/>
    <dgm:cxn modelId="{E198EE22-B78F-4A7E-BC6E-C69CD806D59A}" type="presParOf" srcId="{D6648D13-A64D-4C1B-A87E-AFEA63EE3D8E}" destId="{B00CA1F3-3D7A-4470-97F4-01FD1DD37061}" srcOrd="0" destOrd="0" presId="urn:microsoft.com/office/officeart/2005/8/layout/lProcess2"/>
    <dgm:cxn modelId="{F775256E-B357-442C-8FAB-48063CD7828E}" type="presParOf" srcId="{B00CA1F3-3D7A-4470-97F4-01FD1DD37061}" destId="{28C90925-4507-4E75-A969-AE3AFC776ECB}" srcOrd="0" destOrd="0" presId="urn:microsoft.com/office/officeart/2005/8/layout/lProcess2"/>
    <dgm:cxn modelId="{033B9F68-5307-439F-904E-2081A5E732F6}" type="presParOf" srcId="{B00CA1F3-3D7A-4470-97F4-01FD1DD37061}" destId="{752A516C-E18A-4CF9-9EE3-89ECC3112FE2}" srcOrd="1" destOrd="0" presId="urn:microsoft.com/office/officeart/2005/8/layout/lProcess2"/>
    <dgm:cxn modelId="{D420DB0A-1770-4E52-A9BE-D162A3AA528A}" type="presParOf" srcId="{B00CA1F3-3D7A-4470-97F4-01FD1DD37061}" destId="{D721FA4C-C237-47CE-94FB-B9DCA192A4CC}" srcOrd="2" destOrd="0" presId="urn:microsoft.com/office/officeart/2005/8/layout/lProcess2"/>
    <dgm:cxn modelId="{C20C0565-2DE3-4689-9321-6713F5B636DF}" type="presParOf" srcId="{B00CA1F3-3D7A-4470-97F4-01FD1DD37061}" destId="{19766D16-9862-4E19-B249-D1625E22ECC5}" srcOrd="3" destOrd="0" presId="urn:microsoft.com/office/officeart/2005/8/layout/lProcess2"/>
    <dgm:cxn modelId="{77DA7493-95EE-4B44-AFC8-DC69C3F02F02}" type="presParOf" srcId="{B00CA1F3-3D7A-4470-97F4-01FD1DD37061}" destId="{D44B6D2A-1B1A-4BFC-9500-190433EDFE2C}" srcOrd="4" destOrd="0" presId="urn:microsoft.com/office/officeart/2005/8/layout/lProcess2"/>
    <dgm:cxn modelId="{C96DF168-C044-452D-9DFA-319DA2D2EDBC}" type="presParOf" srcId="{108DBB30-9AA4-44C5-9A90-36A0A2D3852D}" destId="{DE93D10A-009E-49DA-8991-65ADD6B80255}" srcOrd="3" destOrd="0" presId="urn:microsoft.com/office/officeart/2005/8/layout/lProcess2"/>
    <dgm:cxn modelId="{F3D51DC7-069D-4B32-AC8A-C1BFFBDB615B}" type="presParOf" srcId="{108DBB30-9AA4-44C5-9A90-36A0A2D3852D}" destId="{AE4087E5-79D2-40A0-9ED8-3A6E559F4AB1}" srcOrd="4" destOrd="0" presId="urn:microsoft.com/office/officeart/2005/8/layout/lProcess2"/>
    <dgm:cxn modelId="{6DBADC54-84A0-4599-B0F2-03C6E52B3668}" type="presParOf" srcId="{AE4087E5-79D2-40A0-9ED8-3A6E559F4AB1}" destId="{0E911832-270E-4A44-AB9F-8DC325C1FD0F}" srcOrd="0" destOrd="0" presId="urn:microsoft.com/office/officeart/2005/8/layout/lProcess2"/>
    <dgm:cxn modelId="{9A67F3A9-24CE-4F55-B8D6-230367DA3996}" type="presParOf" srcId="{AE4087E5-79D2-40A0-9ED8-3A6E559F4AB1}" destId="{81E0BA07-71B4-469E-A2FC-0C843D9B45DE}" srcOrd="1" destOrd="0" presId="urn:microsoft.com/office/officeart/2005/8/layout/lProcess2"/>
    <dgm:cxn modelId="{AFB6245A-91D8-4321-BDEE-30544197F9D7}" type="presParOf" srcId="{AE4087E5-79D2-40A0-9ED8-3A6E559F4AB1}" destId="{D7D9541B-E93C-40E1-8959-0BD5FA5630C3}" srcOrd="2" destOrd="0" presId="urn:microsoft.com/office/officeart/2005/8/layout/lProcess2"/>
    <dgm:cxn modelId="{DA533A10-5403-4699-886A-E06EFBC0D600}" type="presParOf" srcId="{D7D9541B-E93C-40E1-8959-0BD5FA5630C3}" destId="{132604C8-723B-4666-AA60-6DAB7AC90FD9}" srcOrd="0" destOrd="0" presId="urn:microsoft.com/office/officeart/2005/8/layout/lProcess2"/>
    <dgm:cxn modelId="{8755DD0B-1C44-4583-86FE-D10CA4A94A3F}" type="presParOf" srcId="{132604C8-723B-4666-AA60-6DAB7AC90FD9}" destId="{38D6B0E9-3807-4AE8-BF11-D2DA58E1F9A7}" srcOrd="0" destOrd="0" presId="urn:microsoft.com/office/officeart/2005/8/layout/lProcess2"/>
    <dgm:cxn modelId="{656704AF-BF16-4052-B834-CECBE59018A8}" type="presParOf" srcId="{132604C8-723B-4666-AA60-6DAB7AC90FD9}" destId="{323D8465-97D6-4FC0-BCA3-FF1748439D21}" srcOrd="1" destOrd="0" presId="urn:microsoft.com/office/officeart/2005/8/layout/lProcess2"/>
    <dgm:cxn modelId="{21911AAE-D499-494A-AB2D-F7E56349CD1B}" type="presParOf" srcId="{132604C8-723B-4666-AA60-6DAB7AC90FD9}" destId="{2FED94F7-0DA5-4F1F-A047-0DD4CEEFAE44}" srcOrd="2" destOrd="0" presId="urn:microsoft.com/office/officeart/2005/8/layout/lProcess2"/>
    <dgm:cxn modelId="{EBFE6E96-1100-4491-A4A8-5C3FC1A6347E}" type="presParOf" srcId="{108DBB30-9AA4-44C5-9A90-36A0A2D3852D}" destId="{75243A86-9E7E-418C-BFEF-688B68B934F2}" srcOrd="5" destOrd="0" presId="urn:microsoft.com/office/officeart/2005/8/layout/lProcess2"/>
    <dgm:cxn modelId="{78CF3DCD-CB8D-4B88-9125-A626B53954AB}" type="presParOf" srcId="{108DBB30-9AA4-44C5-9A90-36A0A2D3852D}" destId="{069CD7CF-BAC2-4D24-A74B-01E549817822}" srcOrd="6" destOrd="0" presId="urn:microsoft.com/office/officeart/2005/8/layout/lProcess2"/>
    <dgm:cxn modelId="{E5324CE5-6BCE-46DD-8846-1147530D0947}" type="presParOf" srcId="{069CD7CF-BAC2-4D24-A74B-01E549817822}" destId="{E7E0CF9B-556A-4734-9F37-4A644D74EAA1}" srcOrd="0" destOrd="0" presId="urn:microsoft.com/office/officeart/2005/8/layout/lProcess2"/>
    <dgm:cxn modelId="{5153BC9E-6A49-4D73-86CB-0BE104620C98}" type="presParOf" srcId="{069CD7CF-BAC2-4D24-A74B-01E549817822}" destId="{03D9F66B-D659-433D-8EBE-364C3E107F0F}" srcOrd="1" destOrd="0" presId="urn:microsoft.com/office/officeart/2005/8/layout/lProcess2"/>
    <dgm:cxn modelId="{2A1DBC8F-6EA0-4F19-B2A6-C83021F8F536}" type="presParOf" srcId="{069CD7CF-BAC2-4D24-A74B-01E549817822}" destId="{E2441FCB-3A22-40B2-8D37-C30A1551AF33}" srcOrd="2" destOrd="0" presId="urn:microsoft.com/office/officeart/2005/8/layout/lProcess2"/>
    <dgm:cxn modelId="{A9273B8F-83E1-4E23-B559-EA3119EB1ACE}" type="presParOf" srcId="{E2441FCB-3A22-40B2-8D37-C30A1551AF33}" destId="{587FA587-FA8A-4D97-9733-73ADAE6C355C}" srcOrd="0" destOrd="0" presId="urn:microsoft.com/office/officeart/2005/8/layout/lProcess2"/>
    <dgm:cxn modelId="{0AFAD6D4-6C59-43EF-BD40-38401ACC176F}" type="presParOf" srcId="{587FA587-FA8A-4D97-9733-73ADAE6C355C}" destId="{65783536-360C-4ED8-9E06-B30534B442DF}" srcOrd="0" destOrd="0" presId="urn:microsoft.com/office/officeart/2005/8/layout/lProcess2"/>
    <dgm:cxn modelId="{B57E3757-F41E-4880-AC0B-FB085A403243}" type="presParOf" srcId="{587FA587-FA8A-4D97-9733-73ADAE6C355C}" destId="{E544CAD5-65D3-4D63-8662-4406C7AA8E55}" srcOrd="1" destOrd="0" presId="urn:microsoft.com/office/officeart/2005/8/layout/lProcess2"/>
    <dgm:cxn modelId="{AF88E20B-D346-4791-AFE7-6E3BE55C70EA}" type="presParOf" srcId="{587FA587-FA8A-4D97-9733-73ADAE6C355C}" destId="{75C21521-FCF1-4104-84B5-8B7730F786A0}" srcOrd="2" destOrd="0" presId="urn:microsoft.com/office/officeart/2005/8/layout/lProcess2"/>
    <dgm:cxn modelId="{8BFD3C0F-7454-48A0-8B6F-9578DD5AA43F}" type="presParOf" srcId="{108DBB30-9AA4-44C5-9A90-36A0A2D3852D}" destId="{37D17F30-AF15-4CBA-8164-6C6B884DCF41}" srcOrd="7" destOrd="0" presId="urn:microsoft.com/office/officeart/2005/8/layout/lProcess2"/>
    <dgm:cxn modelId="{5B64C750-F33C-4B36-A256-FA9609DBBBBB}" type="presParOf" srcId="{108DBB30-9AA4-44C5-9A90-36A0A2D3852D}" destId="{643F8A22-AACB-46D9-BBC4-04CC72E6BA65}" srcOrd="8" destOrd="0" presId="urn:microsoft.com/office/officeart/2005/8/layout/lProcess2"/>
    <dgm:cxn modelId="{C3190925-F85E-46E0-84B1-F0D52BB2786E}" type="presParOf" srcId="{643F8A22-AACB-46D9-BBC4-04CC72E6BA65}" destId="{37A4B07F-EAD3-4523-9E86-F038470D9919}" srcOrd="0" destOrd="0" presId="urn:microsoft.com/office/officeart/2005/8/layout/lProcess2"/>
    <dgm:cxn modelId="{2577A806-7270-474D-87DD-7CD57C88EF66}" type="presParOf" srcId="{643F8A22-AACB-46D9-BBC4-04CC72E6BA65}" destId="{8169034A-8AB6-4915-ABFE-E1BD113D762F}" srcOrd="1" destOrd="0" presId="urn:microsoft.com/office/officeart/2005/8/layout/lProcess2"/>
    <dgm:cxn modelId="{648FD4D3-52C7-4640-ADC5-E10DF90E6A74}" type="presParOf" srcId="{643F8A22-AACB-46D9-BBC4-04CC72E6BA65}" destId="{EDD9A5C5-66BD-4594-99A8-3859C9FF7A5F}" srcOrd="2" destOrd="0" presId="urn:microsoft.com/office/officeart/2005/8/layout/lProcess2"/>
    <dgm:cxn modelId="{5D573B60-1EA9-4B69-9FB2-5CDE674D0B1C}" type="presParOf" srcId="{EDD9A5C5-66BD-4594-99A8-3859C9FF7A5F}" destId="{FCEC2BDD-65E7-4DAA-92F0-5C89EFC5308D}" srcOrd="0" destOrd="0" presId="urn:microsoft.com/office/officeart/2005/8/layout/lProcess2"/>
    <dgm:cxn modelId="{D28D375B-529A-44B1-8E84-F7751BB27D26}" type="presParOf" srcId="{FCEC2BDD-65E7-4DAA-92F0-5C89EFC5308D}" destId="{02636DA7-E9E4-45CE-A827-9963CD5AEADF}" srcOrd="0" destOrd="0" presId="urn:microsoft.com/office/officeart/2005/8/layout/lProcess2"/>
    <dgm:cxn modelId="{65CB7C70-D1C2-4943-8BC3-3515161B4DF5}" type="presParOf" srcId="{FCEC2BDD-65E7-4DAA-92F0-5C89EFC5308D}" destId="{FF8860B1-FF81-4158-A6F8-0028B7FDB856}" srcOrd="1" destOrd="0" presId="urn:microsoft.com/office/officeart/2005/8/layout/lProcess2"/>
    <dgm:cxn modelId="{06DF8160-EE88-46F8-9661-23B668557F25}" type="presParOf" srcId="{FCEC2BDD-65E7-4DAA-92F0-5C89EFC5308D}" destId="{25D4BA22-EFFB-40FD-A3DE-41AFD959CC2E}" srcOrd="2" destOrd="0" presId="urn:microsoft.com/office/officeart/2005/8/layout/lProcess2"/>
    <dgm:cxn modelId="{661C74C4-17A1-4EC7-A92C-F77721CB984D}" type="presParOf" srcId="{FCEC2BDD-65E7-4DAA-92F0-5C89EFC5308D}" destId="{1EC8322E-6969-4534-B2A9-B49770A199CF}" srcOrd="3" destOrd="0" presId="urn:microsoft.com/office/officeart/2005/8/layout/lProcess2"/>
    <dgm:cxn modelId="{D5E45A3A-5730-444E-A2F9-52A69085B358}" type="presParOf" srcId="{FCEC2BDD-65E7-4DAA-92F0-5C89EFC5308D}" destId="{BB73B379-488A-4854-8096-0237460ED3E2}" srcOrd="4" destOrd="0" presId="urn:microsoft.com/office/officeart/2005/8/layout/lProcess2"/>
    <dgm:cxn modelId="{D8878641-2A38-4ED8-8640-BB316CD85374}" type="presParOf" srcId="{FCEC2BDD-65E7-4DAA-92F0-5C89EFC5308D}" destId="{F0F56608-C2D9-40D9-8734-158E66F22508}" srcOrd="5" destOrd="0" presId="urn:microsoft.com/office/officeart/2005/8/layout/lProcess2"/>
    <dgm:cxn modelId="{4B85D3DD-E90D-449C-B453-85A00424E152}" type="presParOf" srcId="{FCEC2BDD-65E7-4DAA-92F0-5C89EFC5308D}" destId="{B7BAEC9C-C1AB-4366-901C-1F205D610DA0}" srcOrd="6" destOrd="0" presId="urn:microsoft.com/office/officeart/2005/8/layout/lProcess2"/>
    <dgm:cxn modelId="{F72B03CC-B472-4710-915B-5BDDB2438886}" type="presParOf" srcId="{108DBB30-9AA4-44C5-9A90-36A0A2D3852D}" destId="{696F5359-C97F-47AD-B4FB-1039AF18AC34}" srcOrd="9" destOrd="0" presId="urn:microsoft.com/office/officeart/2005/8/layout/lProcess2"/>
    <dgm:cxn modelId="{AADFBFAA-946F-4BFE-B9EC-9FD35416F793}" type="presParOf" srcId="{108DBB30-9AA4-44C5-9A90-36A0A2D3852D}" destId="{AC746898-998A-4527-A9FA-F92A36BAB48B}" srcOrd="10" destOrd="0" presId="urn:microsoft.com/office/officeart/2005/8/layout/lProcess2"/>
    <dgm:cxn modelId="{C881DEA3-0947-412A-99C7-D29AEE723939}" type="presParOf" srcId="{AC746898-998A-4527-A9FA-F92A36BAB48B}" destId="{5149365C-269B-4E54-A6CD-77D040CF4940}" srcOrd="0" destOrd="0" presId="urn:microsoft.com/office/officeart/2005/8/layout/lProcess2"/>
    <dgm:cxn modelId="{F3574335-4D5D-451D-A9A2-EAB69F7DB553}" type="presParOf" srcId="{AC746898-998A-4527-A9FA-F92A36BAB48B}" destId="{E84BC013-6956-4A74-8236-2FB56766ABCC}" srcOrd="1" destOrd="0" presId="urn:microsoft.com/office/officeart/2005/8/layout/lProcess2"/>
    <dgm:cxn modelId="{E0BCDDE6-CC5B-4E7C-9C83-3EB5A00DFFD3}" type="presParOf" srcId="{AC746898-998A-4527-A9FA-F92A36BAB48B}" destId="{C09DDF16-C7E2-46D0-899C-6696D02982B2}" srcOrd="2" destOrd="0" presId="urn:microsoft.com/office/officeart/2005/8/layout/lProcess2"/>
    <dgm:cxn modelId="{A88D2C32-23B2-4C1E-9A9E-058D81F5C6E4}" type="presParOf" srcId="{C09DDF16-C7E2-46D0-899C-6696D02982B2}" destId="{CE54B13F-86A0-4816-A015-6A6026AD3329}" srcOrd="0" destOrd="0" presId="urn:microsoft.com/office/officeart/2005/8/layout/lProcess2"/>
    <dgm:cxn modelId="{E914BC3B-03D4-4649-89FC-39219F1B26A8}" type="presParOf" srcId="{CE54B13F-86A0-4816-A015-6A6026AD3329}" destId="{2BB17A35-8A25-4319-B91B-B96C17DC2B57}" srcOrd="0" destOrd="0" presId="urn:microsoft.com/office/officeart/2005/8/layout/lProcess2"/>
    <dgm:cxn modelId="{CB26221E-65D6-45A3-953B-2737F9F4F608}" type="presParOf" srcId="{CE54B13F-86A0-4816-A015-6A6026AD3329}" destId="{EE950939-DD09-4ADE-9DA8-4BCB9ACF11D9}" srcOrd="1" destOrd="0" presId="urn:microsoft.com/office/officeart/2005/8/layout/lProcess2"/>
    <dgm:cxn modelId="{75942621-521F-4D7D-B645-B9FDF0EC9D67}" type="presParOf" srcId="{CE54B13F-86A0-4816-A015-6A6026AD3329}" destId="{46E42105-A83A-481A-BE62-A699D6A465F3}" srcOrd="2" destOrd="0" presId="urn:microsoft.com/office/officeart/2005/8/layout/lProcess2"/>
    <dgm:cxn modelId="{7E0D9739-DB32-44FD-9A01-15021C35A3D2}" type="presParOf" srcId="{CE54B13F-86A0-4816-A015-6A6026AD3329}" destId="{096B192C-AAE5-4A3F-9CE5-108F82B7F438}" srcOrd="3" destOrd="0" presId="urn:microsoft.com/office/officeart/2005/8/layout/lProcess2"/>
    <dgm:cxn modelId="{BE4683AA-D498-48F1-B7CD-6E7B2F9330D6}" type="presParOf" srcId="{CE54B13F-86A0-4816-A015-6A6026AD3329}" destId="{2ECC3776-4BB7-4465-8A79-D2DC4F106B3B}" srcOrd="4" destOrd="0" presId="urn:microsoft.com/office/officeart/2005/8/layout/lProcess2"/>
    <dgm:cxn modelId="{DDFF1FE5-BCD6-4903-BD18-3FD1FF8CA8DF}" type="presParOf" srcId="{CE54B13F-86A0-4816-A015-6A6026AD3329}" destId="{3FCFAC88-5E9D-4394-938D-3FC3E8F1406B}" srcOrd="5" destOrd="0" presId="urn:microsoft.com/office/officeart/2005/8/layout/lProcess2"/>
    <dgm:cxn modelId="{2E1DA889-BCEE-413D-9C36-B387B754CB60}" type="presParOf" srcId="{CE54B13F-86A0-4816-A015-6A6026AD3329}" destId="{23B4DB00-4F70-4E04-9170-1021F7BA11CB}" srcOrd="6" destOrd="0" presId="urn:microsoft.com/office/officeart/2005/8/layout/lProcess2"/>
    <dgm:cxn modelId="{DD11EB17-7583-45F9-A866-CC702EA5B36E}" type="presParOf" srcId="{CE54B13F-86A0-4816-A015-6A6026AD3329}" destId="{38F3325C-655F-48B4-B611-1C936C441A8A}" srcOrd="7" destOrd="0" presId="urn:microsoft.com/office/officeart/2005/8/layout/lProcess2"/>
    <dgm:cxn modelId="{C46AE795-6BE1-4D25-810B-C8D734890B35}" type="presParOf" srcId="{CE54B13F-86A0-4816-A015-6A6026AD3329}" destId="{12D58A3F-4F08-4780-82A4-AFB1D7F6F43C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510486-481E-4A92-8DEE-2FBC9F67FFE2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nl-BE"/>
        </a:p>
      </dgm:t>
    </dgm:pt>
    <dgm:pt modelId="{878A4213-54FF-4C31-9124-378C21A3D601}">
      <dgm:prSet phldrT="[Tekst]"/>
      <dgm:spPr/>
      <dgm:t>
        <a:bodyPr/>
        <a:lstStyle/>
        <a:p>
          <a:r>
            <a:rPr lang="nl-BE" dirty="0"/>
            <a:t>Vader en zoon</a:t>
          </a:r>
          <a:br>
            <a:rPr lang="nl-BE" dirty="0"/>
          </a:br>
          <a:r>
            <a:rPr lang="nl-BE" dirty="0"/>
            <a:t>(5/545vC)</a:t>
          </a:r>
        </a:p>
      </dgm:t>
    </dgm:pt>
    <dgm:pt modelId="{987E7446-6C03-4C33-A33C-039B8BB26ECA}" type="parTrans" cxnId="{7DE4ED6E-5473-4F6E-931E-1B5810DE9167}">
      <dgm:prSet/>
      <dgm:spPr/>
      <dgm:t>
        <a:bodyPr/>
        <a:lstStyle/>
        <a:p>
          <a:endParaRPr lang="nl-BE"/>
        </a:p>
      </dgm:t>
    </dgm:pt>
    <dgm:pt modelId="{C050907C-282C-48B9-BCD2-881D301323A0}" type="sibTrans" cxnId="{7DE4ED6E-5473-4F6E-931E-1B5810DE9167}">
      <dgm:prSet/>
      <dgm:spPr/>
      <dgm:t>
        <a:bodyPr/>
        <a:lstStyle/>
        <a:p>
          <a:endParaRPr lang="nl-BE"/>
        </a:p>
      </dgm:t>
    </dgm:pt>
    <dgm:pt modelId="{62A7469A-D43E-49C4-B34C-696D728463CB}">
      <dgm:prSet phldrT="[Tekst]"/>
      <dgm:spPr/>
      <dgm:t>
        <a:bodyPr/>
        <a:lstStyle/>
        <a:p>
          <a:r>
            <a:rPr lang="nl-BE" dirty="0" err="1"/>
            <a:t>Nisan</a:t>
          </a:r>
          <a:r>
            <a:rPr lang="nl-BE" dirty="0"/>
            <a:t> 545vC</a:t>
          </a:r>
        </a:p>
      </dgm:t>
    </dgm:pt>
    <dgm:pt modelId="{98463010-90A4-4580-96CB-6DE0CDECB57F}" type="parTrans" cxnId="{FFA302D0-C7A4-4550-B6DD-9349A8BE300B}">
      <dgm:prSet/>
      <dgm:spPr/>
      <dgm:t>
        <a:bodyPr/>
        <a:lstStyle/>
        <a:p>
          <a:endParaRPr lang="nl-BE"/>
        </a:p>
      </dgm:t>
    </dgm:pt>
    <dgm:pt modelId="{5DAE5759-8579-457E-A08C-9724ED2EE41C}" type="sibTrans" cxnId="{FFA302D0-C7A4-4550-B6DD-9349A8BE300B}">
      <dgm:prSet/>
      <dgm:spPr/>
      <dgm:t>
        <a:bodyPr/>
        <a:lstStyle/>
        <a:p>
          <a:endParaRPr lang="nl-BE"/>
        </a:p>
      </dgm:t>
    </dgm:pt>
    <dgm:pt modelId="{ABB2773E-7186-4106-A48F-C80570D48E44}">
      <dgm:prSet phldrT="[Tekst]"/>
      <dgm:spPr/>
      <dgm:t>
        <a:bodyPr/>
        <a:lstStyle/>
        <a:p>
          <a:r>
            <a:rPr lang="nl-BE"/>
            <a:t>Nisan, 543vC</a:t>
          </a:r>
          <a:endParaRPr lang="nl-BE" dirty="0"/>
        </a:p>
      </dgm:t>
    </dgm:pt>
    <dgm:pt modelId="{6050F551-3666-40A0-8C96-3A319FDFC0D6}" type="parTrans" cxnId="{22B2213C-72C9-44F7-BB31-22BF38C555FD}">
      <dgm:prSet/>
      <dgm:spPr/>
      <dgm:t>
        <a:bodyPr/>
        <a:lstStyle/>
        <a:p>
          <a:endParaRPr lang="nl-BE"/>
        </a:p>
      </dgm:t>
    </dgm:pt>
    <dgm:pt modelId="{1BE9E35A-C17D-44B7-9FD6-D5FF1B67800E}" type="sibTrans" cxnId="{22B2213C-72C9-44F7-BB31-22BF38C555FD}">
      <dgm:prSet/>
      <dgm:spPr/>
      <dgm:t>
        <a:bodyPr/>
        <a:lstStyle/>
        <a:p>
          <a:endParaRPr lang="nl-BE"/>
        </a:p>
      </dgm:t>
    </dgm:pt>
    <dgm:pt modelId="{9F0B8213-A0F9-47CC-AE88-B44BDD99A576}">
      <dgm:prSet phldrT="[Tekst]"/>
      <dgm:spPr/>
      <dgm:t>
        <a:bodyPr/>
        <a:lstStyle/>
        <a:p>
          <a:r>
            <a:rPr lang="nl-BE" dirty="0"/>
            <a:t>Vader sterft (544vC)</a:t>
          </a:r>
          <a:br>
            <a:rPr lang="nl-BE" dirty="0"/>
          </a:br>
          <a:r>
            <a:rPr lang="nl-BE" dirty="0"/>
            <a:t>Zoon regeert</a:t>
          </a:r>
        </a:p>
      </dgm:t>
    </dgm:pt>
    <dgm:pt modelId="{B9D9D0F6-B3C4-4A5C-A996-5DA643D7AB00}" type="parTrans" cxnId="{7D7D0A72-6C6D-476B-8C7E-9ECB410C2AFB}">
      <dgm:prSet/>
      <dgm:spPr/>
      <dgm:t>
        <a:bodyPr/>
        <a:lstStyle/>
        <a:p>
          <a:endParaRPr lang="nl-BE"/>
        </a:p>
      </dgm:t>
    </dgm:pt>
    <dgm:pt modelId="{17C43DDA-6409-4DFF-AEE2-57ABC979E9DD}" type="sibTrans" cxnId="{7D7D0A72-6C6D-476B-8C7E-9ECB410C2AFB}">
      <dgm:prSet/>
      <dgm:spPr/>
      <dgm:t>
        <a:bodyPr/>
        <a:lstStyle/>
        <a:p>
          <a:endParaRPr lang="nl-BE"/>
        </a:p>
      </dgm:t>
    </dgm:pt>
    <dgm:pt modelId="{CF41A3E2-6CBB-474F-83D6-BD2F23CE98BD}">
      <dgm:prSet phldrT="[Tekst]"/>
      <dgm:spPr/>
      <dgm:t>
        <a:bodyPr/>
        <a:lstStyle/>
        <a:p>
          <a:r>
            <a:rPr lang="nl-BE" dirty="0" err="1"/>
            <a:t>Tischri</a:t>
          </a:r>
          <a:br>
            <a:rPr lang="nl-BE" dirty="0"/>
          </a:br>
          <a:r>
            <a:rPr lang="nl-BE" dirty="0"/>
            <a:t>545vC</a:t>
          </a:r>
        </a:p>
      </dgm:t>
    </dgm:pt>
    <dgm:pt modelId="{9B4C9C59-02A6-4CC2-B0D7-A910E3A474E1}" type="parTrans" cxnId="{3FCA720A-5105-49E5-A878-CFD561F5E884}">
      <dgm:prSet/>
      <dgm:spPr/>
      <dgm:t>
        <a:bodyPr/>
        <a:lstStyle/>
        <a:p>
          <a:endParaRPr lang="nl-BE"/>
        </a:p>
      </dgm:t>
    </dgm:pt>
    <dgm:pt modelId="{A90DB8FE-949C-416E-9469-9003C1B0FB29}" type="sibTrans" cxnId="{3FCA720A-5105-49E5-A878-CFD561F5E884}">
      <dgm:prSet/>
      <dgm:spPr/>
      <dgm:t>
        <a:bodyPr/>
        <a:lstStyle/>
        <a:p>
          <a:endParaRPr lang="nl-BE"/>
        </a:p>
      </dgm:t>
    </dgm:pt>
    <dgm:pt modelId="{16939374-CA64-401F-8EAA-162B45ACB8DD}">
      <dgm:prSet phldrT="[Tekst]"/>
      <dgm:spPr/>
      <dgm:t>
        <a:bodyPr/>
        <a:lstStyle/>
        <a:p>
          <a:endParaRPr lang="nl-BE" dirty="0"/>
        </a:p>
      </dgm:t>
    </dgm:pt>
    <dgm:pt modelId="{41FC6447-18BB-438F-9B62-3E9055C7F130}" type="parTrans" cxnId="{3AD65F27-BDF5-41C8-8505-9B7523529193}">
      <dgm:prSet/>
      <dgm:spPr/>
      <dgm:t>
        <a:bodyPr/>
        <a:lstStyle/>
        <a:p>
          <a:endParaRPr lang="nl-BE"/>
        </a:p>
      </dgm:t>
    </dgm:pt>
    <dgm:pt modelId="{953A0965-C487-4575-A88D-D6B64914A765}" type="sibTrans" cxnId="{3AD65F27-BDF5-41C8-8505-9B7523529193}">
      <dgm:prSet/>
      <dgm:spPr/>
      <dgm:t>
        <a:bodyPr/>
        <a:lstStyle/>
        <a:p>
          <a:endParaRPr lang="nl-BE"/>
        </a:p>
      </dgm:t>
    </dgm:pt>
    <dgm:pt modelId="{3BA097BF-EAD5-46BB-9304-71D81BF3A11C}">
      <dgm:prSet phldrT="[Tekst]"/>
      <dgm:spPr/>
      <dgm:t>
        <a:bodyPr/>
        <a:lstStyle/>
        <a:p>
          <a:r>
            <a:rPr lang="nl-BE" dirty="0" err="1"/>
            <a:t>Tischri</a:t>
          </a:r>
          <a:r>
            <a:rPr lang="nl-BE" dirty="0"/>
            <a:t>, 543vC</a:t>
          </a:r>
        </a:p>
      </dgm:t>
    </dgm:pt>
    <dgm:pt modelId="{6AFEE4BA-B676-43ED-83C2-C6CBD622D2DE}" type="parTrans" cxnId="{A1AEF7D4-96D0-4F72-891B-22E16FCE3D40}">
      <dgm:prSet/>
      <dgm:spPr/>
      <dgm:t>
        <a:bodyPr/>
        <a:lstStyle/>
        <a:p>
          <a:endParaRPr lang="nl-BE"/>
        </a:p>
      </dgm:t>
    </dgm:pt>
    <dgm:pt modelId="{DDC68460-A14C-4361-97E0-0F5C1B8064B8}" type="sibTrans" cxnId="{A1AEF7D4-96D0-4F72-891B-22E16FCE3D40}">
      <dgm:prSet/>
      <dgm:spPr/>
      <dgm:t>
        <a:bodyPr/>
        <a:lstStyle/>
        <a:p>
          <a:endParaRPr lang="nl-BE"/>
        </a:p>
      </dgm:t>
    </dgm:pt>
    <dgm:pt modelId="{F44882BF-80ED-4648-B7DD-D7AF952DEBF7}">
      <dgm:prSet phldrT="[Tekst]"/>
      <dgm:spPr/>
      <dgm:t>
        <a:bodyPr/>
        <a:lstStyle/>
        <a:p>
          <a:endParaRPr lang="nl-BE" dirty="0"/>
        </a:p>
      </dgm:t>
    </dgm:pt>
    <dgm:pt modelId="{17D0E133-DB86-412A-BC1E-D88616ABEFF8}" type="parTrans" cxnId="{E1C5ADED-2538-4A90-B2FA-DFDE64AAC077}">
      <dgm:prSet/>
      <dgm:spPr/>
      <dgm:t>
        <a:bodyPr/>
        <a:lstStyle/>
        <a:p>
          <a:endParaRPr lang="nl-BE"/>
        </a:p>
      </dgm:t>
    </dgm:pt>
    <dgm:pt modelId="{859442E6-610C-4379-97B5-C6E0E54642EC}" type="sibTrans" cxnId="{E1C5ADED-2538-4A90-B2FA-DFDE64AAC077}">
      <dgm:prSet/>
      <dgm:spPr/>
      <dgm:t>
        <a:bodyPr/>
        <a:lstStyle/>
        <a:p>
          <a:endParaRPr lang="nl-BE"/>
        </a:p>
      </dgm:t>
    </dgm:pt>
    <dgm:pt modelId="{5CA709C5-697A-48B0-91EF-1CD65F45DAF3}">
      <dgm:prSet phldrT="[Tekst]"/>
      <dgm:spPr/>
      <dgm:t>
        <a:bodyPr/>
        <a:lstStyle/>
        <a:p>
          <a:endParaRPr lang="nl-BE" dirty="0"/>
        </a:p>
      </dgm:t>
    </dgm:pt>
    <dgm:pt modelId="{4E2B889D-A789-4F5C-9235-E3AF4087E05E}" type="parTrans" cxnId="{81C2C03D-E0E3-4147-B939-DBAB875CA4F2}">
      <dgm:prSet/>
      <dgm:spPr/>
      <dgm:t>
        <a:bodyPr/>
        <a:lstStyle/>
        <a:p>
          <a:endParaRPr lang="nl-BE"/>
        </a:p>
      </dgm:t>
    </dgm:pt>
    <dgm:pt modelId="{8F10C2DC-CCC7-4820-AF95-8FBC99B5227B}" type="sibTrans" cxnId="{81C2C03D-E0E3-4147-B939-DBAB875CA4F2}">
      <dgm:prSet/>
      <dgm:spPr/>
      <dgm:t>
        <a:bodyPr/>
        <a:lstStyle/>
        <a:p>
          <a:endParaRPr lang="nl-BE"/>
        </a:p>
      </dgm:t>
    </dgm:pt>
    <dgm:pt modelId="{E0BE214D-4287-4E46-AD25-7A69DE050B15}">
      <dgm:prSet phldrT="[Tekst]"/>
      <dgm:spPr/>
      <dgm:t>
        <a:bodyPr/>
        <a:lstStyle/>
        <a:p>
          <a:endParaRPr lang="nl-BE" dirty="0"/>
        </a:p>
      </dgm:t>
    </dgm:pt>
    <dgm:pt modelId="{F576AEFB-C929-49E3-90B9-50AF6F65A306}" type="parTrans" cxnId="{A05C0AEC-6FC3-4FC6-AE05-23C389B10E76}">
      <dgm:prSet/>
      <dgm:spPr/>
      <dgm:t>
        <a:bodyPr/>
        <a:lstStyle/>
        <a:p>
          <a:endParaRPr lang="nl-BE"/>
        </a:p>
      </dgm:t>
    </dgm:pt>
    <dgm:pt modelId="{7CF7FF1E-D498-4DCC-9696-3F0C2EA7C627}" type="sibTrans" cxnId="{A05C0AEC-6FC3-4FC6-AE05-23C389B10E76}">
      <dgm:prSet/>
      <dgm:spPr/>
      <dgm:t>
        <a:bodyPr/>
        <a:lstStyle/>
        <a:p>
          <a:endParaRPr lang="nl-BE"/>
        </a:p>
      </dgm:t>
    </dgm:pt>
    <dgm:pt modelId="{BA371C3C-B407-4570-AA46-7B03F7809B30}">
      <dgm:prSet phldrT="[Tekst]"/>
      <dgm:spPr/>
      <dgm:t>
        <a:bodyPr/>
        <a:lstStyle/>
        <a:p>
          <a:endParaRPr lang="nl-BE" dirty="0"/>
        </a:p>
      </dgm:t>
    </dgm:pt>
    <dgm:pt modelId="{7C618346-E4AB-4A07-9FC7-91D11A5499F1}" type="parTrans" cxnId="{174C3ABB-6542-444C-A382-541BB167EA7C}">
      <dgm:prSet/>
      <dgm:spPr/>
      <dgm:t>
        <a:bodyPr/>
        <a:lstStyle/>
        <a:p>
          <a:endParaRPr lang="nl-BE"/>
        </a:p>
      </dgm:t>
    </dgm:pt>
    <dgm:pt modelId="{7DE1F0F7-6DD0-4CF7-8368-DD42A13DF3C4}" type="sibTrans" cxnId="{174C3ABB-6542-444C-A382-541BB167EA7C}">
      <dgm:prSet/>
      <dgm:spPr/>
      <dgm:t>
        <a:bodyPr/>
        <a:lstStyle/>
        <a:p>
          <a:endParaRPr lang="nl-BE"/>
        </a:p>
      </dgm:t>
    </dgm:pt>
    <dgm:pt modelId="{E09B8957-BBF7-4C48-A623-3C37BC10D997}">
      <dgm:prSet phldrT="[Tekst]"/>
      <dgm:spPr/>
      <dgm:t>
        <a:bodyPr/>
        <a:lstStyle/>
        <a:p>
          <a:endParaRPr lang="nl-BE" dirty="0"/>
        </a:p>
      </dgm:t>
    </dgm:pt>
    <dgm:pt modelId="{6997C65F-96B3-4A50-8EB6-C81F629AE7A7}" type="parTrans" cxnId="{FB5447BF-4CE7-4B61-9DB7-20F9C44C90AB}">
      <dgm:prSet/>
      <dgm:spPr/>
      <dgm:t>
        <a:bodyPr/>
        <a:lstStyle/>
        <a:p>
          <a:endParaRPr lang="nl-BE"/>
        </a:p>
      </dgm:t>
    </dgm:pt>
    <dgm:pt modelId="{473B132B-32AE-4753-95C0-E034A3916C41}" type="sibTrans" cxnId="{FB5447BF-4CE7-4B61-9DB7-20F9C44C90AB}">
      <dgm:prSet/>
      <dgm:spPr/>
      <dgm:t>
        <a:bodyPr/>
        <a:lstStyle/>
        <a:p>
          <a:endParaRPr lang="nl-BE"/>
        </a:p>
      </dgm:t>
    </dgm:pt>
    <dgm:pt modelId="{89DD0B55-D56C-413E-B175-E25E96A6DFE7}">
      <dgm:prSet phldrT="[Tekst]"/>
      <dgm:spPr/>
      <dgm:t>
        <a:bodyPr/>
        <a:lstStyle/>
        <a:p>
          <a:endParaRPr lang="nl-BE" dirty="0"/>
        </a:p>
      </dgm:t>
    </dgm:pt>
    <dgm:pt modelId="{216D8139-33A5-4F86-9D08-5300953F1954}" type="parTrans" cxnId="{F7505375-5F56-4C33-923C-931221F8B646}">
      <dgm:prSet/>
      <dgm:spPr/>
      <dgm:t>
        <a:bodyPr/>
        <a:lstStyle/>
        <a:p>
          <a:endParaRPr lang="nl-BE"/>
        </a:p>
      </dgm:t>
    </dgm:pt>
    <dgm:pt modelId="{293FD7CE-4860-4DF6-B033-3350A625067A}" type="sibTrans" cxnId="{F7505375-5F56-4C33-923C-931221F8B646}">
      <dgm:prSet/>
      <dgm:spPr/>
      <dgm:t>
        <a:bodyPr/>
        <a:lstStyle/>
        <a:p>
          <a:endParaRPr lang="nl-BE"/>
        </a:p>
      </dgm:t>
    </dgm:pt>
    <dgm:pt modelId="{9084A4F4-AFC1-40DC-8D90-AA9135ECC15D}">
      <dgm:prSet phldrT="[Tekst]"/>
      <dgm:spPr/>
      <dgm:t>
        <a:bodyPr/>
        <a:lstStyle/>
        <a:p>
          <a:endParaRPr lang="nl-BE" dirty="0"/>
        </a:p>
      </dgm:t>
    </dgm:pt>
    <dgm:pt modelId="{F17F0096-A617-425D-94D6-82AB3D72032C}" type="parTrans" cxnId="{BEE83E55-652A-4D6A-8E9E-616F8832769F}">
      <dgm:prSet/>
      <dgm:spPr/>
      <dgm:t>
        <a:bodyPr/>
        <a:lstStyle/>
        <a:p>
          <a:endParaRPr lang="nl-BE"/>
        </a:p>
      </dgm:t>
    </dgm:pt>
    <dgm:pt modelId="{84AB0960-75C4-495C-A661-B344B8FD3004}" type="sibTrans" cxnId="{BEE83E55-652A-4D6A-8E9E-616F8832769F}">
      <dgm:prSet/>
      <dgm:spPr/>
      <dgm:t>
        <a:bodyPr/>
        <a:lstStyle/>
        <a:p>
          <a:endParaRPr lang="nl-BE"/>
        </a:p>
      </dgm:t>
    </dgm:pt>
    <dgm:pt modelId="{A399A693-9A00-47FA-899F-8A4C67C588A1}">
      <dgm:prSet phldrT="[Tekst]"/>
      <dgm:spPr/>
      <dgm:t>
        <a:bodyPr/>
        <a:lstStyle/>
        <a:p>
          <a:endParaRPr lang="nl-BE" dirty="0"/>
        </a:p>
      </dgm:t>
    </dgm:pt>
    <dgm:pt modelId="{5F2FF6DA-A6B0-49A1-8EC9-AC376C86A7E0}" type="parTrans" cxnId="{9F1E1871-DCAC-4A15-B1CB-AF8F070FCFE0}">
      <dgm:prSet/>
      <dgm:spPr/>
      <dgm:t>
        <a:bodyPr/>
        <a:lstStyle/>
        <a:p>
          <a:endParaRPr lang="nl-BE"/>
        </a:p>
      </dgm:t>
    </dgm:pt>
    <dgm:pt modelId="{591C1AEF-66F6-43BB-9C36-F8026BCC2386}" type="sibTrans" cxnId="{9F1E1871-DCAC-4A15-B1CB-AF8F070FCFE0}">
      <dgm:prSet/>
      <dgm:spPr/>
      <dgm:t>
        <a:bodyPr/>
        <a:lstStyle/>
        <a:p>
          <a:endParaRPr lang="nl-BE"/>
        </a:p>
      </dgm:t>
    </dgm:pt>
    <dgm:pt modelId="{F566BED1-C930-4026-91C4-36A2830F8EE7}">
      <dgm:prSet phldrT="[Tekst]"/>
      <dgm:spPr/>
      <dgm:t>
        <a:bodyPr/>
        <a:lstStyle/>
        <a:p>
          <a:endParaRPr lang="nl-BE" dirty="0"/>
        </a:p>
      </dgm:t>
    </dgm:pt>
    <dgm:pt modelId="{CF0709FF-2EDD-437A-ABD0-19892A0DE6F6}" type="parTrans" cxnId="{76343187-9FF3-4699-A995-3F19C66393EC}">
      <dgm:prSet/>
      <dgm:spPr/>
      <dgm:t>
        <a:bodyPr/>
        <a:lstStyle/>
        <a:p>
          <a:endParaRPr lang="nl-BE"/>
        </a:p>
      </dgm:t>
    </dgm:pt>
    <dgm:pt modelId="{F6F8CC9F-E95F-4B3D-BBB6-73116B838BFB}" type="sibTrans" cxnId="{76343187-9FF3-4699-A995-3F19C66393EC}">
      <dgm:prSet/>
      <dgm:spPr/>
      <dgm:t>
        <a:bodyPr/>
        <a:lstStyle/>
        <a:p>
          <a:endParaRPr lang="nl-BE"/>
        </a:p>
      </dgm:t>
    </dgm:pt>
    <dgm:pt modelId="{3A9E4E43-317D-4405-B9EB-575115FC8218}" type="pres">
      <dgm:prSet presAssocID="{6F510486-481E-4A92-8DEE-2FBC9F67FFE2}" presName="Name0" presStyleCnt="0">
        <dgm:presLayoutVars>
          <dgm:dir/>
        </dgm:presLayoutVars>
      </dgm:prSet>
      <dgm:spPr/>
    </dgm:pt>
    <dgm:pt modelId="{452CA6E5-C628-47C2-B141-9341B336F5B7}" type="pres">
      <dgm:prSet presAssocID="{878A4213-54FF-4C31-9124-378C21A3D601}" presName="parComposite" presStyleCnt="0"/>
      <dgm:spPr/>
    </dgm:pt>
    <dgm:pt modelId="{A1EA9EF0-0FE1-4D95-AD39-56533BC1D8BA}" type="pres">
      <dgm:prSet presAssocID="{878A4213-54FF-4C31-9124-378C21A3D601}" presName="parBigCircle" presStyleLbl="node0" presStyleIdx="0" presStyleCnt="4"/>
      <dgm:spPr>
        <a:solidFill>
          <a:schemeClr val="accent3"/>
        </a:solidFill>
      </dgm:spPr>
    </dgm:pt>
    <dgm:pt modelId="{EA74451F-A7F0-47AB-8B7B-5278FD419B1A}" type="pres">
      <dgm:prSet presAssocID="{878A4213-54FF-4C31-9124-378C21A3D601}" presName="parTx" presStyleLbl="revTx" presStyleIdx="0" presStyleCnt="28"/>
      <dgm:spPr/>
    </dgm:pt>
    <dgm:pt modelId="{7B33EEEB-A606-4D23-8016-16F6FE634D07}" type="pres">
      <dgm:prSet presAssocID="{878A4213-54FF-4C31-9124-378C21A3D601}" presName="bSpace" presStyleCnt="0"/>
      <dgm:spPr/>
    </dgm:pt>
    <dgm:pt modelId="{773B4242-6D5F-4640-98E1-13F59B7EA854}" type="pres">
      <dgm:prSet presAssocID="{878A4213-54FF-4C31-9124-378C21A3D601}" presName="parBackupNorm" presStyleCnt="0"/>
      <dgm:spPr/>
    </dgm:pt>
    <dgm:pt modelId="{6AF827B5-A34A-4B41-902F-69EA53DF3679}" type="pres">
      <dgm:prSet presAssocID="{C050907C-282C-48B9-BCD2-881D301323A0}" presName="parSpace" presStyleCnt="0"/>
      <dgm:spPr/>
    </dgm:pt>
    <dgm:pt modelId="{2D7C1DF5-8A80-4B07-904B-8A091658FBC2}" type="pres">
      <dgm:prSet presAssocID="{62A7469A-D43E-49C4-B34C-696D728463CB}" presName="desBackupLeftNorm" presStyleCnt="0"/>
      <dgm:spPr/>
    </dgm:pt>
    <dgm:pt modelId="{97029B34-48B3-40D0-8A34-18A0908F75E8}" type="pres">
      <dgm:prSet presAssocID="{62A7469A-D43E-49C4-B34C-696D728463CB}" presName="desComposite" presStyleCnt="0"/>
      <dgm:spPr/>
    </dgm:pt>
    <dgm:pt modelId="{C3416044-E890-40B9-9BD3-F3841A36E37B}" type="pres">
      <dgm:prSet presAssocID="{62A7469A-D43E-49C4-B34C-696D728463CB}" presName="desCircle" presStyleLbl="node1" presStyleIdx="0" presStyleCnt="12"/>
      <dgm:spPr/>
    </dgm:pt>
    <dgm:pt modelId="{A82401EF-3E7C-44E0-BB65-24CF24FEEF8C}" type="pres">
      <dgm:prSet presAssocID="{62A7469A-D43E-49C4-B34C-696D728463CB}" presName="chTx" presStyleLbl="revTx" presStyleIdx="1" presStyleCnt="28"/>
      <dgm:spPr/>
    </dgm:pt>
    <dgm:pt modelId="{0A2E01D2-13A7-4DA0-83EE-745891197DBC}" type="pres">
      <dgm:prSet presAssocID="{62A7469A-D43E-49C4-B34C-696D728463CB}" presName="desTx" presStyleLbl="revTx" presStyleIdx="2" presStyleCnt="28">
        <dgm:presLayoutVars>
          <dgm:bulletEnabled val="1"/>
        </dgm:presLayoutVars>
      </dgm:prSet>
      <dgm:spPr/>
    </dgm:pt>
    <dgm:pt modelId="{2599D627-5BE5-4780-A3F5-553BBC4F8E21}" type="pres">
      <dgm:prSet presAssocID="{62A7469A-D43E-49C4-B34C-696D728463CB}" presName="desBackupRightNorm" presStyleCnt="0"/>
      <dgm:spPr/>
    </dgm:pt>
    <dgm:pt modelId="{F97D7382-0DBF-43E8-BE36-19E6706F9272}" type="pres">
      <dgm:prSet presAssocID="{5DAE5759-8579-457E-A08C-9724ED2EE41C}" presName="desSpace" presStyleCnt="0"/>
      <dgm:spPr/>
    </dgm:pt>
    <dgm:pt modelId="{E280D76E-D45F-46D3-A8C0-38ADDE1D6633}" type="pres">
      <dgm:prSet presAssocID="{F566BED1-C930-4026-91C4-36A2830F8EE7}" presName="desBackupLeftNorm" presStyleCnt="0"/>
      <dgm:spPr/>
    </dgm:pt>
    <dgm:pt modelId="{5D6A45FE-7C45-47D6-8AC4-5A4A1945CFC4}" type="pres">
      <dgm:prSet presAssocID="{F566BED1-C930-4026-91C4-36A2830F8EE7}" presName="desComposite" presStyleCnt="0"/>
      <dgm:spPr/>
    </dgm:pt>
    <dgm:pt modelId="{785605D6-683F-453C-B2D4-CC506ED10F57}" type="pres">
      <dgm:prSet presAssocID="{F566BED1-C930-4026-91C4-36A2830F8EE7}" presName="desCircle" presStyleLbl="node1" presStyleIdx="1" presStyleCnt="12"/>
      <dgm:spPr/>
    </dgm:pt>
    <dgm:pt modelId="{184C1405-D9DE-4F71-A13E-050FB147B21C}" type="pres">
      <dgm:prSet presAssocID="{F566BED1-C930-4026-91C4-36A2830F8EE7}" presName="chTx" presStyleLbl="revTx" presStyleIdx="3" presStyleCnt="28"/>
      <dgm:spPr/>
    </dgm:pt>
    <dgm:pt modelId="{8F353668-4C13-4F8F-8AB8-41C8DBE8D784}" type="pres">
      <dgm:prSet presAssocID="{F566BED1-C930-4026-91C4-36A2830F8EE7}" presName="desTx" presStyleLbl="revTx" presStyleIdx="4" presStyleCnt="28">
        <dgm:presLayoutVars>
          <dgm:bulletEnabled val="1"/>
        </dgm:presLayoutVars>
      </dgm:prSet>
      <dgm:spPr/>
    </dgm:pt>
    <dgm:pt modelId="{7DAAC7C9-A3AF-4AC8-8679-9269215D5526}" type="pres">
      <dgm:prSet presAssocID="{F566BED1-C930-4026-91C4-36A2830F8EE7}" presName="desBackupRightNorm" presStyleCnt="0"/>
      <dgm:spPr/>
    </dgm:pt>
    <dgm:pt modelId="{9B5D4F0C-5E44-456B-A61F-1AAA5A3617F9}" type="pres">
      <dgm:prSet presAssocID="{F6F8CC9F-E95F-4B3D-BBB6-73116B838BFB}" presName="desSpace" presStyleCnt="0"/>
      <dgm:spPr/>
    </dgm:pt>
    <dgm:pt modelId="{C905FA34-206C-4934-9D38-47C9D5B5F4A2}" type="pres">
      <dgm:prSet presAssocID="{CF41A3E2-6CBB-474F-83D6-BD2F23CE98BD}" presName="desBackupLeftNorm" presStyleCnt="0"/>
      <dgm:spPr/>
    </dgm:pt>
    <dgm:pt modelId="{449F0EE1-8410-40C5-9D47-543423E1BBBD}" type="pres">
      <dgm:prSet presAssocID="{CF41A3E2-6CBB-474F-83D6-BD2F23CE98BD}" presName="desComposite" presStyleCnt="0"/>
      <dgm:spPr/>
    </dgm:pt>
    <dgm:pt modelId="{D3226423-0C0B-4AB3-80F7-723E0ECC15B6}" type="pres">
      <dgm:prSet presAssocID="{CF41A3E2-6CBB-474F-83D6-BD2F23CE98BD}" presName="desCircle" presStyleLbl="node1" presStyleIdx="2" presStyleCnt="12"/>
      <dgm:spPr/>
    </dgm:pt>
    <dgm:pt modelId="{44B15F4D-C134-445C-9B17-6D0A06DAC0F2}" type="pres">
      <dgm:prSet presAssocID="{CF41A3E2-6CBB-474F-83D6-BD2F23CE98BD}" presName="chTx" presStyleLbl="revTx" presStyleIdx="5" presStyleCnt="28"/>
      <dgm:spPr/>
    </dgm:pt>
    <dgm:pt modelId="{DD5BFD59-2BD2-4993-9028-7EE0E226F64B}" type="pres">
      <dgm:prSet presAssocID="{CF41A3E2-6CBB-474F-83D6-BD2F23CE98BD}" presName="desTx" presStyleLbl="revTx" presStyleIdx="6" presStyleCnt="28">
        <dgm:presLayoutVars>
          <dgm:bulletEnabled val="1"/>
        </dgm:presLayoutVars>
      </dgm:prSet>
      <dgm:spPr/>
    </dgm:pt>
    <dgm:pt modelId="{615E444E-4A17-47FA-A2E8-C0006C10ED8B}" type="pres">
      <dgm:prSet presAssocID="{CF41A3E2-6CBB-474F-83D6-BD2F23CE98BD}" presName="desBackupRightNorm" presStyleCnt="0"/>
      <dgm:spPr/>
    </dgm:pt>
    <dgm:pt modelId="{9087B4B2-9FD8-4CCD-9C9D-E901B8C117BC}" type="pres">
      <dgm:prSet presAssocID="{A90DB8FE-949C-416E-9469-9003C1B0FB29}" presName="desSpace" presStyleCnt="0"/>
      <dgm:spPr/>
    </dgm:pt>
    <dgm:pt modelId="{26943530-D5F0-4CFB-91F6-F55073FBCFB7}" type="pres">
      <dgm:prSet presAssocID="{9F0B8213-A0F9-47CC-AE88-B44BDD99A576}" presName="parComposite" presStyleCnt="0"/>
      <dgm:spPr/>
    </dgm:pt>
    <dgm:pt modelId="{A3DE35E0-13C6-4323-A673-5808B9AB862C}" type="pres">
      <dgm:prSet presAssocID="{9F0B8213-A0F9-47CC-AE88-B44BDD99A576}" presName="parBigCircle" presStyleLbl="node0" presStyleIdx="1" presStyleCnt="4"/>
      <dgm:spPr>
        <a:solidFill>
          <a:schemeClr val="accent2"/>
        </a:solidFill>
      </dgm:spPr>
    </dgm:pt>
    <dgm:pt modelId="{7914F808-56B7-44F9-A3CC-586AC55DBEAE}" type="pres">
      <dgm:prSet presAssocID="{9F0B8213-A0F9-47CC-AE88-B44BDD99A576}" presName="parTx" presStyleLbl="revTx" presStyleIdx="7" presStyleCnt="28"/>
      <dgm:spPr/>
    </dgm:pt>
    <dgm:pt modelId="{78C975DB-EBA5-474D-A9D7-670EBF43D771}" type="pres">
      <dgm:prSet presAssocID="{9F0B8213-A0F9-47CC-AE88-B44BDD99A576}" presName="bSpace" presStyleCnt="0"/>
      <dgm:spPr/>
    </dgm:pt>
    <dgm:pt modelId="{8553EF24-A2FE-4A2B-AAD0-D0D7415C0C2D}" type="pres">
      <dgm:prSet presAssocID="{9F0B8213-A0F9-47CC-AE88-B44BDD99A576}" presName="parBackupNorm" presStyleCnt="0"/>
      <dgm:spPr/>
    </dgm:pt>
    <dgm:pt modelId="{F4C1A002-3117-4547-B3FD-B3506500C529}" type="pres">
      <dgm:prSet presAssocID="{17C43DDA-6409-4DFF-AEE2-57ABC979E9DD}" presName="parSpace" presStyleCnt="0"/>
      <dgm:spPr/>
    </dgm:pt>
    <dgm:pt modelId="{A72FB3B4-0809-4BB8-BE6E-4084B316B3B3}" type="pres">
      <dgm:prSet presAssocID="{A399A693-9A00-47FA-899F-8A4C67C588A1}" presName="desBackupLeftNorm" presStyleCnt="0"/>
      <dgm:spPr/>
    </dgm:pt>
    <dgm:pt modelId="{7E1BFCB4-8BD9-42EA-99E7-3CF483EFD9C8}" type="pres">
      <dgm:prSet presAssocID="{A399A693-9A00-47FA-899F-8A4C67C588A1}" presName="desComposite" presStyleCnt="0"/>
      <dgm:spPr/>
    </dgm:pt>
    <dgm:pt modelId="{8BABD1C6-B6EE-4C45-981B-07E232222E28}" type="pres">
      <dgm:prSet presAssocID="{A399A693-9A00-47FA-899F-8A4C67C588A1}" presName="desCircle" presStyleLbl="node1" presStyleIdx="3" presStyleCnt="12"/>
      <dgm:spPr/>
    </dgm:pt>
    <dgm:pt modelId="{C591E1BF-EC4C-41F4-9BA5-53AE91BB6BFC}" type="pres">
      <dgm:prSet presAssocID="{A399A693-9A00-47FA-899F-8A4C67C588A1}" presName="chTx" presStyleLbl="revTx" presStyleIdx="8" presStyleCnt="28"/>
      <dgm:spPr/>
    </dgm:pt>
    <dgm:pt modelId="{B7943856-5A0A-434E-B1AE-82028BBCAD4E}" type="pres">
      <dgm:prSet presAssocID="{A399A693-9A00-47FA-899F-8A4C67C588A1}" presName="desTx" presStyleLbl="revTx" presStyleIdx="9" presStyleCnt="28">
        <dgm:presLayoutVars>
          <dgm:bulletEnabled val="1"/>
        </dgm:presLayoutVars>
      </dgm:prSet>
      <dgm:spPr/>
    </dgm:pt>
    <dgm:pt modelId="{43BD3EF2-5E2E-482C-AAB3-2CAEE4F13D78}" type="pres">
      <dgm:prSet presAssocID="{A399A693-9A00-47FA-899F-8A4C67C588A1}" presName="desBackupRightNorm" presStyleCnt="0"/>
      <dgm:spPr/>
    </dgm:pt>
    <dgm:pt modelId="{D5C981A9-65FB-4168-96A9-651A67879A2D}" type="pres">
      <dgm:prSet presAssocID="{591C1AEF-66F6-43BB-9C36-F8026BCC2386}" presName="desSpace" presStyleCnt="0"/>
      <dgm:spPr/>
    </dgm:pt>
    <dgm:pt modelId="{D359650F-0D3C-47B3-B528-EF85017BCA92}" type="pres">
      <dgm:prSet presAssocID="{E09B8957-BBF7-4C48-A623-3C37BC10D997}" presName="desBackupLeftNorm" presStyleCnt="0"/>
      <dgm:spPr/>
    </dgm:pt>
    <dgm:pt modelId="{5A5A6A77-655D-43DC-9E66-C6A5357D72A6}" type="pres">
      <dgm:prSet presAssocID="{E09B8957-BBF7-4C48-A623-3C37BC10D997}" presName="desComposite" presStyleCnt="0"/>
      <dgm:spPr/>
    </dgm:pt>
    <dgm:pt modelId="{BD104914-1A3B-453E-AB2F-40AE9FCF144E}" type="pres">
      <dgm:prSet presAssocID="{E09B8957-BBF7-4C48-A623-3C37BC10D997}" presName="desCircle" presStyleLbl="node1" presStyleIdx="4" presStyleCnt="12"/>
      <dgm:spPr/>
    </dgm:pt>
    <dgm:pt modelId="{F6B6D8BD-6310-4519-948F-E96970B57405}" type="pres">
      <dgm:prSet presAssocID="{E09B8957-BBF7-4C48-A623-3C37BC10D997}" presName="chTx" presStyleLbl="revTx" presStyleIdx="10" presStyleCnt="28"/>
      <dgm:spPr/>
    </dgm:pt>
    <dgm:pt modelId="{12933950-5144-40F5-B31F-72E8A77EDA7E}" type="pres">
      <dgm:prSet presAssocID="{E09B8957-BBF7-4C48-A623-3C37BC10D997}" presName="desTx" presStyleLbl="revTx" presStyleIdx="11" presStyleCnt="28">
        <dgm:presLayoutVars>
          <dgm:bulletEnabled val="1"/>
        </dgm:presLayoutVars>
      </dgm:prSet>
      <dgm:spPr/>
    </dgm:pt>
    <dgm:pt modelId="{BC6D160C-F176-4E18-937B-87426D2E2EC3}" type="pres">
      <dgm:prSet presAssocID="{E09B8957-BBF7-4C48-A623-3C37BC10D997}" presName="desBackupRightNorm" presStyleCnt="0"/>
      <dgm:spPr/>
    </dgm:pt>
    <dgm:pt modelId="{B7A9E94D-20FC-49B4-AC4A-E473038E56DA}" type="pres">
      <dgm:prSet presAssocID="{473B132B-32AE-4753-95C0-E034A3916C41}" presName="desSpace" presStyleCnt="0"/>
      <dgm:spPr/>
    </dgm:pt>
    <dgm:pt modelId="{697FB1CA-8ACD-4ABD-911A-83B12E292CE9}" type="pres">
      <dgm:prSet presAssocID="{16939374-CA64-401F-8EAA-162B45ACB8DD}" presName="desBackupLeftNorm" presStyleCnt="0"/>
      <dgm:spPr/>
    </dgm:pt>
    <dgm:pt modelId="{02B30F6A-EADC-4C61-A3C8-B5915D158C07}" type="pres">
      <dgm:prSet presAssocID="{16939374-CA64-401F-8EAA-162B45ACB8DD}" presName="desComposite" presStyleCnt="0"/>
      <dgm:spPr/>
    </dgm:pt>
    <dgm:pt modelId="{F0395050-1818-4948-A23E-C621FB86D7DC}" type="pres">
      <dgm:prSet presAssocID="{16939374-CA64-401F-8EAA-162B45ACB8DD}" presName="desCircle" presStyleLbl="node1" presStyleIdx="5" presStyleCnt="12"/>
      <dgm:spPr/>
    </dgm:pt>
    <dgm:pt modelId="{17A25B99-0F6E-4EB8-96AB-389873D3618B}" type="pres">
      <dgm:prSet presAssocID="{16939374-CA64-401F-8EAA-162B45ACB8DD}" presName="chTx" presStyleLbl="revTx" presStyleIdx="12" presStyleCnt="28"/>
      <dgm:spPr/>
    </dgm:pt>
    <dgm:pt modelId="{AF4647F3-84D7-4777-A8C6-F07C2D1568C5}" type="pres">
      <dgm:prSet presAssocID="{16939374-CA64-401F-8EAA-162B45ACB8DD}" presName="desTx" presStyleLbl="revTx" presStyleIdx="13" presStyleCnt="28">
        <dgm:presLayoutVars>
          <dgm:bulletEnabled val="1"/>
        </dgm:presLayoutVars>
      </dgm:prSet>
      <dgm:spPr/>
    </dgm:pt>
    <dgm:pt modelId="{EF5ACA70-7389-4B0B-B6FC-A59D21A01F8E}" type="pres">
      <dgm:prSet presAssocID="{16939374-CA64-401F-8EAA-162B45ACB8DD}" presName="desBackupRightNorm" presStyleCnt="0"/>
      <dgm:spPr/>
    </dgm:pt>
    <dgm:pt modelId="{8EF673BD-CA27-4F7D-A924-0A113632BFC5}" type="pres">
      <dgm:prSet presAssocID="{953A0965-C487-4575-A88D-D6B64914A765}" presName="desSpace" presStyleCnt="0"/>
      <dgm:spPr/>
    </dgm:pt>
    <dgm:pt modelId="{2BF25A6C-F48C-4134-A8A2-48FACDD33671}" type="pres">
      <dgm:prSet presAssocID="{ABB2773E-7186-4106-A48F-C80570D48E44}" presName="parComposite" presStyleCnt="0"/>
      <dgm:spPr/>
    </dgm:pt>
    <dgm:pt modelId="{1778D811-14FF-406A-918D-F107798745F4}" type="pres">
      <dgm:prSet presAssocID="{ABB2773E-7186-4106-A48F-C80570D48E44}" presName="parBigCircle" presStyleLbl="node0" presStyleIdx="2" presStyleCnt="4"/>
      <dgm:spPr>
        <a:solidFill>
          <a:schemeClr val="accent5"/>
        </a:solidFill>
      </dgm:spPr>
    </dgm:pt>
    <dgm:pt modelId="{FC85E0F8-6866-4A40-A91D-99BC1237F90C}" type="pres">
      <dgm:prSet presAssocID="{ABB2773E-7186-4106-A48F-C80570D48E44}" presName="parTx" presStyleLbl="revTx" presStyleIdx="14" presStyleCnt="28"/>
      <dgm:spPr/>
    </dgm:pt>
    <dgm:pt modelId="{6E3AB334-FFD2-40F4-AB5F-0465B92F5AE4}" type="pres">
      <dgm:prSet presAssocID="{ABB2773E-7186-4106-A48F-C80570D48E44}" presName="bSpace" presStyleCnt="0"/>
      <dgm:spPr/>
    </dgm:pt>
    <dgm:pt modelId="{73EF609A-4198-430A-A962-D7EDAC999494}" type="pres">
      <dgm:prSet presAssocID="{ABB2773E-7186-4106-A48F-C80570D48E44}" presName="parBackupNorm" presStyleCnt="0"/>
      <dgm:spPr/>
    </dgm:pt>
    <dgm:pt modelId="{0534DD50-4162-49C4-91BF-E361C97C271D}" type="pres">
      <dgm:prSet presAssocID="{1BE9E35A-C17D-44B7-9FD6-D5FF1B67800E}" presName="parSpace" presStyleCnt="0"/>
      <dgm:spPr/>
    </dgm:pt>
    <dgm:pt modelId="{38EF0D7D-3B3A-45BB-BF6C-962D137D93CA}" type="pres">
      <dgm:prSet presAssocID="{89DD0B55-D56C-413E-B175-E25E96A6DFE7}" presName="desBackupLeftNorm" presStyleCnt="0"/>
      <dgm:spPr/>
    </dgm:pt>
    <dgm:pt modelId="{EA5FD996-7F32-413F-80E5-8120265BC833}" type="pres">
      <dgm:prSet presAssocID="{89DD0B55-D56C-413E-B175-E25E96A6DFE7}" presName="desComposite" presStyleCnt="0"/>
      <dgm:spPr/>
    </dgm:pt>
    <dgm:pt modelId="{DFB82714-5F67-44A8-94EB-65CB193598D2}" type="pres">
      <dgm:prSet presAssocID="{89DD0B55-D56C-413E-B175-E25E96A6DFE7}" presName="desCircle" presStyleLbl="node1" presStyleIdx="6" presStyleCnt="12"/>
      <dgm:spPr/>
    </dgm:pt>
    <dgm:pt modelId="{D23A41F3-7B3B-45FF-9E77-D82A823DD980}" type="pres">
      <dgm:prSet presAssocID="{89DD0B55-D56C-413E-B175-E25E96A6DFE7}" presName="chTx" presStyleLbl="revTx" presStyleIdx="15" presStyleCnt="28"/>
      <dgm:spPr/>
    </dgm:pt>
    <dgm:pt modelId="{C1CAC386-A728-4EFD-9F3F-06D2A839CF34}" type="pres">
      <dgm:prSet presAssocID="{89DD0B55-D56C-413E-B175-E25E96A6DFE7}" presName="desTx" presStyleLbl="revTx" presStyleIdx="16" presStyleCnt="28">
        <dgm:presLayoutVars>
          <dgm:bulletEnabled val="1"/>
        </dgm:presLayoutVars>
      </dgm:prSet>
      <dgm:spPr/>
    </dgm:pt>
    <dgm:pt modelId="{3CC6293D-820A-4865-B1C1-37C16C521733}" type="pres">
      <dgm:prSet presAssocID="{89DD0B55-D56C-413E-B175-E25E96A6DFE7}" presName="desBackupRightNorm" presStyleCnt="0"/>
      <dgm:spPr/>
    </dgm:pt>
    <dgm:pt modelId="{FD49E77C-9F7C-40F7-AA4D-522422272FE7}" type="pres">
      <dgm:prSet presAssocID="{293FD7CE-4860-4DF6-B033-3350A625067A}" presName="desSpace" presStyleCnt="0"/>
      <dgm:spPr/>
    </dgm:pt>
    <dgm:pt modelId="{4F4EB744-8124-46CD-8D82-51602B05056C}" type="pres">
      <dgm:prSet presAssocID="{F44882BF-80ED-4648-B7DD-D7AF952DEBF7}" presName="desBackupLeftNorm" presStyleCnt="0"/>
      <dgm:spPr/>
    </dgm:pt>
    <dgm:pt modelId="{84EA2FA7-7850-4BCD-85A4-99D86FB3417E}" type="pres">
      <dgm:prSet presAssocID="{F44882BF-80ED-4648-B7DD-D7AF952DEBF7}" presName="desComposite" presStyleCnt="0"/>
      <dgm:spPr/>
    </dgm:pt>
    <dgm:pt modelId="{8B3343A3-2C83-4626-A338-D8D948EF9B10}" type="pres">
      <dgm:prSet presAssocID="{F44882BF-80ED-4648-B7DD-D7AF952DEBF7}" presName="desCircle" presStyleLbl="node1" presStyleIdx="7" presStyleCnt="12"/>
      <dgm:spPr/>
    </dgm:pt>
    <dgm:pt modelId="{BECFF679-3818-4A33-AAB3-11189ECE710F}" type="pres">
      <dgm:prSet presAssocID="{F44882BF-80ED-4648-B7DD-D7AF952DEBF7}" presName="chTx" presStyleLbl="revTx" presStyleIdx="17" presStyleCnt="28"/>
      <dgm:spPr/>
    </dgm:pt>
    <dgm:pt modelId="{5DABB1E1-41AC-4977-B7CA-3203325D0522}" type="pres">
      <dgm:prSet presAssocID="{F44882BF-80ED-4648-B7DD-D7AF952DEBF7}" presName="desTx" presStyleLbl="revTx" presStyleIdx="18" presStyleCnt="28">
        <dgm:presLayoutVars>
          <dgm:bulletEnabled val="1"/>
        </dgm:presLayoutVars>
      </dgm:prSet>
      <dgm:spPr/>
    </dgm:pt>
    <dgm:pt modelId="{FDA68975-CA51-4364-BD25-7D9E2B0DB6D1}" type="pres">
      <dgm:prSet presAssocID="{F44882BF-80ED-4648-B7DD-D7AF952DEBF7}" presName="desBackupRightNorm" presStyleCnt="0"/>
      <dgm:spPr/>
    </dgm:pt>
    <dgm:pt modelId="{32A6F425-4AA3-4A81-9FBB-C75B77D3174D}" type="pres">
      <dgm:prSet presAssocID="{859442E6-610C-4379-97B5-C6E0E54642EC}" presName="desSpace" presStyleCnt="0"/>
      <dgm:spPr/>
    </dgm:pt>
    <dgm:pt modelId="{E0D67A7B-FE65-4E13-A72D-81F0DE4C0A92}" type="pres">
      <dgm:prSet presAssocID="{5CA709C5-697A-48B0-91EF-1CD65F45DAF3}" presName="desBackupLeftNorm" presStyleCnt="0"/>
      <dgm:spPr/>
    </dgm:pt>
    <dgm:pt modelId="{11DBEC1B-7664-4664-8D7F-5C21471DCDE9}" type="pres">
      <dgm:prSet presAssocID="{5CA709C5-697A-48B0-91EF-1CD65F45DAF3}" presName="desComposite" presStyleCnt="0"/>
      <dgm:spPr/>
    </dgm:pt>
    <dgm:pt modelId="{9F35E771-1CB8-481C-B9DF-E3246F66BA21}" type="pres">
      <dgm:prSet presAssocID="{5CA709C5-697A-48B0-91EF-1CD65F45DAF3}" presName="desCircle" presStyleLbl="node1" presStyleIdx="8" presStyleCnt="12"/>
      <dgm:spPr/>
    </dgm:pt>
    <dgm:pt modelId="{8BB8F045-8D82-4E3F-9D2B-98DB743BBE92}" type="pres">
      <dgm:prSet presAssocID="{5CA709C5-697A-48B0-91EF-1CD65F45DAF3}" presName="chTx" presStyleLbl="revTx" presStyleIdx="19" presStyleCnt="28"/>
      <dgm:spPr/>
    </dgm:pt>
    <dgm:pt modelId="{47DAD45A-3289-481F-9F00-04F457C4295F}" type="pres">
      <dgm:prSet presAssocID="{5CA709C5-697A-48B0-91EF-1CD65F45DAF3}" presName="desTx" presStyleLbl="revTx" presStyleIdx="20" presStyleCnt="28">
        <dgm:presLayoutVars>
          <dgm:bulletEnabled val="1"/>
        </dgm:presLayoutVars>
      </dgm:prSet>
      <dgm:spPr/>
    </dgm:pt>
    <dgm:pt modelId="{E0860EC0-A6D6-4D3E-BACC-F0767D50C0D1}" type="pres">
      <dgm:prSet presAssocID="{5CA709C5-697A-48B0-91EF-1CD65F45DAF3}" presName="desBackupRightNorm" presStyleCnt="0"/>
      <dgm:spPr/>
    </dgm:pt>
    <dgm:pt modelId="{B2F76F13-CD9A-4F31-9889-BDD395EA2564}" type="pres">
      <dgm:prSet presAssocID="{8F10C2DC-CCC7-4820-AF95-8FBC99B5227B}" presName="desSpace" presStyleCnt="0"/>
      <dgm:spPr/>
    </dgm:pt>
    <dgm:pt modelId="{4C65FFAC-D028-44EA-A8C2-AB742008861C}" type="pres">
      <dgm:prSet presAssocID="{3BA097BF-EAD5-46BB-9304-71D81BF3A11C}" presName="parComposite" presStyleCnt="0"/>
      <dgm:spPr/>
    </dgm:pt>
    <dgm:pt modelId="{55BB692D-6201-4802-A5D1-B057A6B01367}" type="pres">
      <dgm:prSet presAssocID="{3BA097BF-EAD5-46BB-9304-71D81BF3A11C}" presName="parBigCircle" presStyleLbl="node0" presStyleIdx="3" presStyleCnt="4"/>
      <dgm:spPr>
        <a:solidFill>
          <a:schemeClr val="accent6"/>
        </a:solidFill>
      </dgm:spPr>
    </dgm:pt>
    <dgm:pt modelId="{6AF3BAD1-7F20-46DF-A498-6E11B0427A98}" type="pres">
      <dgm:prSet presAssocID="{3BA097BF-EAD5-46BB-9304-71D81BF3A11C}" presName="parTx" presStyleLbl="revTx" presStyleIdx="21" presStyleCnt="28"/>
      <dgm:spPr/>
    </dgm:pt>
    <dgm:pt modelId="{508C6FD1-928B-4D15-9263-27080022F7EB}" type="pres">
      <dgm:prSet presAssocID="{3BA097BF-EAD5-46BB-9304-71D81BF3A11C}" presName="bSpace" presStyleCnt="0"/>
      <dgm:spPr/>
    </dgm:pt>
    <dgm:pt modelId="{0D190A3B-2108-4818-BC19-EF1E54D9C151}" type="pres">
      <dgm:prSet presAssocID="{3BA097BF-EAD5-46BB-9304-71D81BF3A11C}" presName="parBackupNorm" presStyleCnt="0"/>
      <dgm:spPr/>
    </dgm:pt>
    <dgm:pt modelId="{35C4F2C2-BF7F-4962-BA0E-9379D07FDC63}" type="pres">
      <dgm:prSet presAssocID="{DDC68460-A14C-4361-97E0-0F5C1B8064B8}" presName="parSpace" presStyleCnt="0"/>
      <dgm:spPr/>
    </dgm:pt>
    <dgm:pt modelId="{7F9AB209-C3A1-4E82-96FD-04721C506C81}" type="pres">
      <dgm:prSet presAssocID="{9084A4F4-AFC1-40DC-8D90-AA9135ECC15D}" presName="desBackupLeftNorm" presStyleCnt="0"/>
      <dgm:spPr/>
    </dgm:pt>
    <dgm:pt modelId="{C8FD5E80-E0A1-49BE-BDE3-A1063D74A44E}" type="pres">
      <dgm:prSet presAssocID="{9084A4F4-AFC1-40DC-8D90-AA9135ECC15D}" presName="desComposite" presStyleCnt="0"/>
      <dgm:spPr/>
    </dgm:pt>
    <dgm:pt modelId="{F759BC0F-43CB-4082-94BB-FEAEB2B7C854}" type="pres">
      <dgm:prSet presAssocID="{9084A4F4-AFC1-40DC-8D90-AA9135ECC15D}" presName="desCircle" presStyleLbl="node1" presStyleIdx="9" presStyleCnt="12"/>
      <dgm:spPr/>
    </dgm:pt>
    <dgm:pt modelId="{CD6F06D0-251C-4213-907E-EBDC1E2F044B}" type="pres">
      <dgm:prSet presAssocID="{9084A4F4-AFC1-40DC-8D90-AA9135ECC15D}" presName="chTx" presStyleLbl="revTx" presStyleIdx="22" presStyleCnt="28"/>
      <dgm:spPr/>
    </dgm:pt>
    <dgm:pt modelId="{6D1DAEB2-686E-4E15-8557-3D8FAABDF871}" type="pres">
      <dgm:prSet presAssocID="{9084A4F4-AFC1-40DC-8D90-AA9135ECC15D}" presName="desTx" presStyleLbl="revTx" presStyleIdx="23" presStyleCnt="28">
        <dgm:presLayoutVars>
          <dgm:bulletEnabled val="1"/>
        </dgm:presLayoutVars>
      </dgm:prSet>
      <dgm:spPr/>
    </dgm:pt>
    <dgm:pt modelId="{9A7473FE-7E51-434E-A12D-FCB1C283F924}" type="pres">
      <dgm:prSet presAssocID="{9084A4F4-AFC1-40DC-8D90-AA9135ECC15D}" presName="desBackupRightNorm" presStyleCnt="0"/>
      <dgm:spPr/>
    </dgm:pt>
    <dgm:pt modelId="{29A67D60-5B02-408A-A97D-7E2F9970BCDF}" type="pres">
      <dgm:prSet presAssocID="{84AB0960-75C4-495C-A661-B344B8FD3004}" presName="desSpace" presStyleCnt="0"/>
      <dgm:spPr/>
    </dgm:pt>
    <dgm:pt modelId="{39E18953-98B9-480F-8403-952C09E0949A}" type="pres">
      <dgm:prSet presAssocID="{E0BE214D-4287-4E46-AD25-7A69DE050B15}" presName="desBackupLeftNorm" presStyleCnt="0"/>
      <dgm:spPr/>
    </dgm:pt>
    <dgm:pt modelId="{CD015A20-3930-4921-B9EB-46B3800756A3}" type="pres">
      <dgm:prSet presAssocID="{E0BE214D-4287-4E46-AD25-7A69DE050B15}" presName="desComposite" presStyleCnt="0"/>
      <dgm:spPr/>
    </dgm:pt>
    <dgm:pt modelId="{0FC244BC-9C33-4BE6-A976-ED8801A3916B}" type="pres">
      <dgm:prSet presAssocID="{E0BE214D-4287-4E46-AD25-7A69DE050B15}" presName="desCircle" presStyleLbl="node1" presStyleIdx="10" presStyleCnt="12"/>
      <dgm:spPr/>
    </dgm:pt>
    <dgm:pt modelId="{079E7B1F-3A75-4DCE-89CE-606F686FE0A5}" type="pres">
      <dgm:prSet presAssocID="{E0BE214D-4287-4E46-AD25-7A69DE050B15}" presName="chTx" presStyleLbl="revTx" presStyleIdx="24" presStyleCnt="28"/>
      <dgm:spPr/>
    </dgm:pt>
    <dgm:pt modelId="{DA867BDE-876E-4C22-A720-E1692CD8C779}" type="pres">
      <dgm:prSet presAssocID="{E0BE214D-4287-4E46-AD25-7A69DE050B15}" presName="desTx" presStyleLbl="revTx" presStyleIdx="25" presStyleCnt="28">
        <dgm:presLayoutVars>
          <dgm:bulletEnabled val="1"/>
        </dgm:presLayoutVars>
      </dgm:prSet>
      <dgm:spPr/>
    </dgm:pt>
    <dgm:pt modelId="{A12E7B18-4548-4667-B15F-43132DA09B3C}" type="pres">
      <dgm:prSet presAssocID="{E0BE214D-4287-4E46-AD25-7A69DE050B15}" presName="desBackupRightNorm" presStyleCnt="0"/>
      <dgm:spPr/>
    </dgm:pt>
    <dgm:pt modelId="{81F024B3-5567-4A39-91A6-A0ACC2BB3C71}" type="pres">
      <dgm:prSet presAssocID="{7CF7FF1E-D498-4DCC-9696-3F0C2EA7C627}" presName="desSpace" presStyleCnt="0"/>
      <dgm:spPr/>
    </dgm:pt>
    <dgm:pt modelId="{001A2612-1F6C-4356-ACA9-D7FF3DA43F91}" type="pres">
      <dgm:prSet presAssocID="{BA371C3C-B407-4570-AA46-7B03F7809B30}" presName="desBackupLeftNorm" presStyleCnt="0"/>
      <dgm:spPr/>
    </dgm:pt>
    <dgm:pt modelId="{3B765D7A-9159-4053-94C9-EFD886AE30D9}" type="pres">
      <dgm:prSet presAssocID="{BA371C3C-B407-4570-AA46-7B03F7809B30}" presName="desComposite" presStyleCnt="0"/>
      <dgm:spPr/>
    </dgm:pt>
    <dgm:pt modelId="{493F8F7B-5E8A-4028-A0D5-855C5C83E2CE}" type="pres">
      <dgm:prSet presAssocID="{BA371C3C-B407-4570-AA46-7B03F7809B30}" presName="desCircle" presStyleLbl="node1" presStyleIdx="11" presStyleCnt="12"/>
      <dgm:spPr/>
    </dgm:pt>
    <dgm:pt modelId="{8B68B884-56F3-45C5-AB76-741D5E7506A1}" type="pres">
      <dgm:prSet presAssocID="{BA371C3C-B407-4570-AA46-7B03F7809B30}" presName="chTx" presStyleLbl="revTx" presStyleIdx="26" presStyleCnt="28"/>
      <dgm:spPr/>
    </dgm:pt>
    <dgm:pt modelId="{E4649248-6EC0-48E3-83B5-EAA52C5A8E87}" type="pres">
      <dgm:prSet presAssocID="{BA371C3C-B407-4570-AA46-7B03F7809B30}" presName="desTx" presStyleLbl="revTx" presStyleIdx="27" presStyleCnt="28">
        <dgm:presLayoutVars>
          <dgm:bulletEnabled val="1"/>
        </dgm:presLayoutVars>
      </dgm:prSet>
      <dgm:spPr/>
    </dgm:pt>
    <dgm:pt modelId="{852E72FC-9B8B-4850-B48D-DF1D8129ED7F}" type="pres">
      <dgm:prSet presAssocID="{BA371C3C-B407-4570-AA46-7B03F7809B30}" presName="desBackupRightNorm" presStyleCnt="0"/>
      <dgm:spPr/>
    </dgm:pt>
    <dgm:pt modelId="{087AD940-4308-498C-8C8A-7A7820A36401}" type="pres">
      <dgm:prSet presAssocID="{7DE1F0F7-6DD0-4CF7-8368-DD42A13DF3C4}" presName="desSpace" presStyleCnt="0"/>
      <dgm:spPr/>
    </dgm:pt>
  </dgm:ptLst>
  <dgm:cxnLst>
    <dgm:cxn modelId="{3FCA720A-5105-49E5-A878-CFD561F5E884}" srcId="{878A4213-54FF-4C31-9124-378C21A3D601}" destId="{CF41A3E2-6CBB-474F-83D6-BD2F23CE98BD}" srcOrd="2" destOrd="0" parTransId="{9B4C9C59-02A6-4CC2-B0D7-A910E3A474E1}" sibTransId="{A90DB8FE-949C-416E-9469-9003C1B0FB29}"/>
    <dgm:cxn modelId="{3AD65F27-BDF5-41C8-8505-9B7523529193}" srcId="{9F0B8213-A0F9-47CC-AE88-B44BDD99A576}" destId="{16939374-CA64-401F-8EAA-162B45ACB8DD}" srcOrd="2" destOrd="0" parTransId="{41FC6447-18BB-438F-9B62-3E9055C7F130}" sibTransId="{953A0965-C487-4575-A88D-D6B64914A765}"/>
    <dgm:cxn modelId="{4C156830-ADCC-4A7A-9ECD-10B5BEE12653}" type="presOf" srcId="{89DD0B55-D56C-413E-B175-E25E96A6DFE7}" destId="{D23A41F3-7B3B-45FF-9E77-D82A823DD980}" srcOrd="0" destOrd="0" presId="urn:microsoft.com/office/officeart/2008/layout/CircleAccentTimeline"/>
    <dgm:cxn modelId="{37BB6334-22BE-47D5-A396-CE7D8CEDB689}" type="presOf" srcId="{F566BED1-C930-4026-91C4-36A2830F8EE7}" destId="{184C1405-D9DE-4F71-A13E-050FB147B21C}" srcOrd="0" destOrd="0" presId="urn:microsoft.com/office/officeart/2008/layout/CircleAccentTimeline"/>
    <dgm:cxn modelId="{4177E635-AD68-46C5-B6FB-308327A4EB9D}" type="presOf" srcId="{16939374-CA64-401F-8EAA-162B45ACB8DD}" destId="{17A25B99-0F6E-4EB8-96AB-389873D3618B}" srcOrd="0" destOrd="0" presId="urn:microsoft.com/office/officeart/2008/layout/CircleAccentTimeline"/>
    <dgm:cxn modelId="{22B2213C-72C9-44F7-BB31-22BF38C555FD}" srcId="{6F510486-481E-4A92-8DEE-2FBC9F67FFE2}" destId="{ABB2773E-7186-4106-A48F-C80570D48E44}" srcOrd="2" destOrd="0" parTransId="{6050F551-3666-40A0-8C96-3A319FDFC0D6}" sibTransId="{1BE9E35A-C17D-44B7-9FD6-D5FF1B67800E}"/>
    <dgm:cxn modelId="{4F0E083D-C87C-4330-9241-8E533411C36C}" type="presOf" srcId="{BA371C3C-B407-4570-AA46-7B03F7809B30}" destId="{8B68B884-56F3-45C5-AB76-741D5E7506A1}" srcOrd="0" destOrd="0" presId="urn:microsoft.com/office/officeart/2008/layout/CircleAccentTimeline"/>
    <dgm:cxn modelId="{81C2C03D-E0E3-4147-B939-DBAB875CA4F2}" srcId="{ABB2773E-7186-4106-A48F-C80570D48E44}" destId="{5CA709C5-697A-48B0-91EF-1CD65F45DAF3}" srcOrd="2" destOrd="0" parTransId="{4E2B889D-A789-4F5C-9235-E3AF4087E05E}" sibTransId="{8F10C2DC-CCC7-4820-AF95-8FBC99B5227B}"/>
    <dgm:cxn modelId="{BD126D68-3FCF-473A-8285-4E8FA2F8D7D1}" type="presOf" srcId="{878A4213-54FF-4C31-9124-378C21A3D601}" destId="{EA74451F-A7F0-47AB-8B7B-5278FD419B1A}" srcOrd="0" destOrd="0" presId="urn:microsoft.com/office/officeart/2008/layout/CircleAccentTimeline"/>
    <dgm:cxn modelId="{7DE4ED6E-5473-4F6E-931E-1B5810DE9167}" srcId="{6F510486-481E-4A92-8DEE-2FBC9F67FFE2}" destId="{878A4213-54FF-4C31-9124-378C21A3D601}" srcOrd="0" destOrd="0" parTransId="{987E7446-6C03-4C33-A33C-039B8BB26ECA}" sibTransId="{C050907C-282C-48B9-BCD2-881D301323A0}"/>
    <dgm:cxn modelId="{9F1E1871-DCAC-4A15-B1CB-AF8F070FCFE0}" srcId="{9F0B8213-A0F9-47CC-AE88-B44BDD99A576}" destId="{A399A693-9A00-47FA-899F-8A4C67C588A1}" srcOrd="0" destOrd="0" parTransId="{5F2FF6DA-A6B0-49A1-8EC9-AC376C86A7E0}" sibTransId="{591C1AEF-66F6-43BB-9C36-F8026BCC2386}"/>
    <dgm:cxn modelId="{7D7D0A72-6C6D-476B-8C7E-9ECB410C2AFB}" srcId="{6F510486-481E-4A92-8DEE-2FBC9F67FFE2}" destId="{9F0B8213-A0F9-47CC-AE88-B44BDD99A576}" srcOrd="1" destOrd="0" parTransId="{B9D9D0F6-B3C4-4A5C-A996-5DA643D7AB00}" sibTransId="{17C43DDA-6409-4DFF-AEE2-57ABC979E9DD}"/>
    <dgm:cxn modelId="{BEE83E55-652A-4D6A-8E9E-616F8832769F}" srcId="{3BA097BF-EAD5-46BB-9304-71D81BF3A11C}" destId="{9084A4F4-AFC1-40DC-8D90-AA9135ECC15D}" srcOrd="0" destOrd="0" parTransId="{F17F0096-A617-425D-94D6-82AB3D72032C}" sibTransId="{84AB0960-75C4-495C-A661-B344B8FD3004}"/>
    <dgm:cxn modelId="{F7505375-5F56-4C33-923C-931221F8B646}" srcId="{ABB2773E-7186-4106-A48F-C80570D48E44}" destId="{89DD0B55-D56C-413E-B175-E25E96A6DFE7}" srcOrd="0" destOrd="0" parTransId="{216D8139-33A5-4F86-9D08-5300953F1954}" sibTransId="{293FD7CE-4860-4DF6-B033-3350A625067A}"/>
    <dgm:cxn modelId="{0D0D1F81-FE6E-47AD-9BD5-74ABD0D3F1DA}" type="presOf" srcId="{E0BE214D-4287-4E46-AD25-7A69DE050B15}" destId="{079E7B1F-3A75-4DCE-89CE-606F686FE0A5}" srcOrd="0" destOrd="0" presId="urn:microsoft.com/office/officeart/2008/layout/CircleAccentTimeline"/>
    <dgm:cxn modelId="{E305C185-0C9F-4894-A733-006064436556}" type="presOf" srcId="{E09B8957-BBF7-4C48-A623-3C37BC10D997}" destId="{F6B6D8BD-6310-4519-948F-E96970B57405}" srcOrd="0" destOrd="0" presId="urn:microsoft.com/office/officeart/2008/layout/CircleAccentTimeline"/>
    <dgm:cxn modelId="{AA269686-FD47-4633-9B20-33A4B3DE5B2C}" type="presOf" srcId="{6F510486-481E-4A92-8DEE-2FBC9F67FFE2}" destId="{3A9E4E43-317D-4405-B9EB-575115FC8218}" srcOrd="0" destOrd="0" presId="urn:microsoft.com/office/officeart/2008/layout/CircleAccentTimeline"/>
    <dgm:cxn modelId="{76343187-9FF3-4699-A995-3F19C66393EC}" srcId="{878A4213-54FF-4C31-9124-378C21A3D601}" destId="{F566BED1-C930-4026-91C4-36A2830F8EE7}" srcOrd="1" destOrd="0" parTransId="{CF0709FF-2EDD-437A-ABD0-19892A0DE6F6}" sibTransId="{F6F8CC9F-E95F-4B3D-BBB6-73116B838BFB}"/>
    <dgm:cxn modelId="{9181618D-4BBD-4A93-A7F0-45261AFD8085}" type="presOf" srcId="{ABB2773E-7186-4106-A48F-C80570D48E44}" destId="{FC85E0F8-6866-4A40-A91D-99BC1237F90C}" srcOrd="0" destOrd="0" presId="urn:microsoft.com/office/officeart/2008/layout/CircleAccentTimeline"/>
    <dgm:cxn modelId="{9E7471A3-A149-411C-8D2A-E8EEA18D2EDF}" type="presOf" srcId="{CF41A3E2-6CBB-474F-83D6-BD2F23CE98BD}" destId="{44B15F4D-C134-445C-9B17-6D0A06DAC0F2}" srcOrd="0" destOrd="0" presId="urn:microsoft.com/office/officeart/2008/layout/CircleAccentTimeline"/>
    <dgm:cxn modelId="{275B69A6-07F3-420F-B30C-B9D5739F858F}" type="presOf" srcId="{5CA709C5-697A-48B0-91EF-1CD65F45DAF3}" destId="{8BB8F045-8D82-4E3F-9D2B-98DB743BBE92}" srcOrd="0" destOrd="0" presId="urn:microsoft.com/office/officeart/2008/layout/CircleAccentTimeline"/>
    <dgm:cxn modelId="{0CBD71B2-BCC1-49AD-ADD2-65ED9564556D}" type="presOf" srcId="{9F0B8213-A0F9-47CC-AE88-B44BDD99A576}" destId="{7914F808-56B7-44F9-A3CC-586AC55DBEAE}" srcOrd="0" destOrd="0" presId="urn:microsoft.com/office/officeart/2008/layout/CircleAccentTimeline"/>
    <dgm:cxn modelId="{174C3ABB-6542-444C-A382-541BB167EA7C}" srcId="{3BA097BF-EAD5-46BB-9304-71D81BF3A11C}" destId="{BA371C3C-B407-4570-AA46-7B03F7809B30}" srcOrd="2" destOrd="0" parTransId="{7C618346-E4AB-4A07-9FC7-91D11A5499F1}" sibTransId="{7DE1F0F7-6DD0-4CF7-8368-DD42A13DF3C4}"/>
    <dgm:cxn modelId="{FB5447BF-4CE7-4B61-9DB7-20F9C44C90AB}" srcId="{9F0B8213-A0F9-47CC-AE88-B44BDD99A576}" destId="{E09B8957-BBF7-4C48-A623-3C37BC10D997}" srcOrd="1" destOrd="0" parTransId="{6997C65F-96B3-4A50-8EB6-C81F629AE7A7}" sibTransId="{473B132B-32AE-4753-95C0-E034A3916C41}"/>
    <dgm:cxn modelId="{D0BEE5C8-2D3C-45D0-A09E-BA0C3FBDBBD5}" type="presOf" srcId="{62A7469A-D43E-49C4-B34C-696D728463CB}" destId="{A82401EF-3E7C-44E0-BB65-24CF24FEEF8C}" srcOrd="0" destOrd="0" presId="urn:microsoft.com/office/officeart/2008/layout/CircleAccentTimeline"/>
    <dgm:cxn modelId="{CD0CCBCC-84C8-4C5A-AD08-8B33A2ED00F3}" type="presOf" srcId="{A399A693-9A00-47FA-899F-8A4C67C588A1}" destId="{C591E1BF-EC4C-41F4-9BA5-53AE91BB6BFC}" srcOrd="0" destOrd="0" presId="urn:microsoft.com/office/officeart/2008/layout/CircleAccentTimeline"/>
    <dgm:cxn modelId="{6EC001CF-FD23-4EE3-B82E-79398B214CA9}" type="presOf" srcId="{F44882BF-80ED-4648-B7DD-D7AF952DEBF7}" destId="{BECFF679-3818-4A33-AAB3-11189ECE710F}" srcOrd="0" destOrd="0" presId="urn:microsoft.com/office/officeart/2008/layout/CircleAccentTimeline"/>
    <dgm:cxn modelId="{FFA302D0-C7A4-4550-B6DD-9349A8BE300B}" srcId="{878A4213-54FF-4C31-9124-378C21A3D601}" destId="{62A7469A-D43E-49C4-B34C-696D728463CB}" srcOrd="0" destOrd="0" parTransId="{98463010-90A4-4580-96CB-6DE0CDECB57F}" sibTransId="{5DAE5759-8579-457E-A08C-9724ED2EE41C}"/>
    <dgm:cxn modelId="{A1AEF7D4-96D0-4F72-891B-22E16FCE3D40}" srcId="{6F510486-481E-4A92-8DEE-2FBC9F67FFE2}" destId="{3BA097BF-EAD5-46BB-9304-71D81BF3A11C}" srcOrd="3" destOrd="0" parTransId="{6AFEE4BA-B676-43ED-83C2-C6CBD622D2DE}" sibTransId="{DDC68460-A14C-4361-97E0-0F5C1B8064B8}"/>
    <dgm:cxn modelId="{4B2DFBDA-74B6-4105-B8B6-461E7AA392C5}" type="presOf" srcId="{3BA097BF-EAD5-46BB-9304-71D81BF3A11C}" destId="{6AF3BAD1-7F20-46DF-A498-6E11B0427A98}" srcOrd="0" destOrd="0" presId="urn:microsoft.com/office/officeart/2008/layout/CircleAccentTimeline"/>
    <dgm:cxn modelId="{A05C0AEC-6FC3-4FC6-AE05-23C389B10E76}" srcId="{3BA097BF-EAD5-46BB-9304-71D81BF3A11C}" destId="{E0BE214D-4287-4E46-AD25-7A69DE050B15}" srcOrd="1" destOrd="0" parTransId="{F576AEFB-C929-49E3-90B9-50AF6F65A306}" sibTransId="{7CF7FF1E-D498-4DCC-9696-3F0C2EA7C627}"/>
    <dgm:cxn modelId="{591C74EC-E5C8-467A-879A-9D2740F8F7B6}" type="presOf" srcId="{9084A4F4-AFC1-40DC-8D90-AA9135ECC15D}" destId="{CD6F06D0-251C-4213-907E-EBDC1E2F044B}" srcOrd="0" destOrd="0" presId="urn:microsoft.com/office/officeart/2008/layout/CircleAccentTimeline"/>
    <dgm:cxn modelId="{E1C5ADED-2538-4A90-B2FA-DFDE64AAC077}" srcId="{ABB2773E-7186-4106-A48F-C80570D48E44}" destId="{F44882BF-80ED-4648-B7DD-D7AF952DEBF7}" srcOrd="1" destOrd="0" parTransId="{17D0E133-DB86-412A-BC1E-D88616ABEFF8}" sibTransId="{859442E6-610C-4379-97B5-C6E0E54642EC}"/>
    <dgm:cxn modelId="{6C6340CE-E895-490B-9A68-DAE8480852D3}" type="presParOf" srcId="{3A9E4E43-317D-4405-B9EB-575115FC8218}" destId="{452CA6E5-C628-47C2-B141-9341B336F5B7}" srcOrd="0" destOrd="0" presId="urn:microsoft.com/office/officeart/2008/layout/CircleAccentTimeline"/>
    <dgm:cxn modelId="{7CEFAC65-74B6-4972-84CE-47F75A6BC9B9}" type="presParOf" srcId="{452CA6E5-C628-47C2-B141-9341B336F5B7}" destId="{A1EA9EF0-0FE1-4D95-AD39-56533BC1D8BA}" srcOrd="0" destOrd="0" presId="urn:microsoft.com/office/officeart/2008/layout/CircleAccentTimeline"/>
    <dgm:cxn modelId="{A9FFE14E-E0FB-4ACD-AD3B-BF41D01BEDEF}" type="presParOf" srcId="{452CA6E5-C628-47C2-B141-9341B336F5B7}" destId="{EA74451F-A7F0-47AB-8B7B-5278FD419B1A}" srcOrd="1" destOrd="0" presId="urn:microsoft.com/office/officeart/2008/layout/CircleAccentTimeline"/>
    <dgm:cxn modelId="{689C0E9D-CA36-498A-AF4E-2F1F865650B5}" type="presParOf" srcId="{452CA6E5-C628-47C2-B141-9341B336F5B7}" destId="{7B33EEEB-A606-4D23-8016-16F6FE634D07}" srcOrd="2" destOrd="0" presId="urn:microsoft.com/office/officeart/2008/layout/CircleAccentTimeline"/>
    <dgm:cxn modelId="{868D08E4-7670-4862-8C9C-77A3CBCBF615}" type="presParOf" srcId="{3A9E4E43-317D-4405-B9EB-575115FC8218}" destId="{773B4242-6D5F-4640-98E1-13F59B7EA854}" srcOrd="1" destOrd="0" presId="urn:microsoft.com/office/officeart/2008/layout/CircleAccentTimeline"/>
    <dgm:cxn modelId="{6F63963D-46EE-4109-9411-CBD9DC208C1B}" type="presParOf" srcId="{3A9E4E43-317D-4405-B9EB-575115FC8218}" destId="{6AF827B5-A34A-4B41-902F-69EA53DF3679}" srcOrd="2" destOrd="0" presId="urn:microsoft.com/office/officeart/2008/layout/CircleAccentTimeline"/>
    <dgm:cxn modelId="{EC808FF2-56FA-44E5-AA6F-7D2DA090E89A}" type="presParOf" srcId="{3A9E4E43-317D-4405-B9EB-575115FC8218}" destId="{2D7C1DF5-8A80-4B07-904B-8A091658FBC2}" srcOrd="3" destOrd="0" presId="urn:microsoft.com/office/officeart/2008/layout/CircleAccentTimeline"/>
    <dgm:cxn modelId="{52F67AB3-7AF8-4834-972E-1AF840003470}" type="presParOf" srcId="{3A9E4E43-317D-4405-B9EB-575115FC8218}" destId="{97029B34-48B3-40D0-8A34-18A0908F75E8}" srcOrd="4" destOrd="0" presId="urn:microsoft.com/office/officeart/2008/layout/CircleAccentTimeline"/>
    <dgm:cxn modelId="{AF0A4E0E-05B8-4A35-BA08-B54CD846CEB2}" type="presParOf" srcId="{97029B34-48B3-40D0-8A34-18A0908F75E8}" destId="{C3416044-E890-40B9-9BD3-F3841A36E37B}" srcOrd="0" destOrd="0" presId="urn:microsoft.com/office/officeart/2008/layout/CircleAccentTimeline"/>
    <dgm:cxn modelId="{38B32B32-783D-4FE9-85A4-10A291E2E21F}" type="presParOf" srcId="{97029B34-48B3-40D0-8A34-18A0908F75E8}" destId="{A82401EF-3E7C-44E0-BB65-24CF24FEEF8C}" srcOrd="1" destOrd="0" presId="urn:microsoft.com/office/officeart/2008/layout/CircleAccentTimeline"/>
    <dgm:cxn modelId="{75F8B71F-13F4-416A-A3D1-A2A4AE7A41A7}" type="presParOf" srcId="{97029B34-48B3-40D0-8A34-18A0908F75E8}" destId="{0A2E01D2-13A7-4DA0-83EE-745891197DBC}" srcOrd="2" destOrd="0" presId="urn:microsoft.com/office/officeart/2008/layout/CircleAccentTimeline"/>
    <dgm:cxn modelId="{131ECA50-0D49-405B-9DD3-73B14F8BCDA7}" type="presParOf" srcId="{3A9E4E43-317D-4405-B9EB-575115FC8218}" destId="{2599D627-5BE5-4780-A3F5-553BBC4F8E21}" srcOrd="5" destOrd="0" presId="urn:microsoft.com/office/officeart/2008/layout/CircleAccentTimeline"/>
    <dgm:cxn modelId="{53E2F510-5733-4F65-B3F4-8C71A6DB5D12}" type="presParOf" srcId="{3A9E4E43-317D-4405-B9EB-575115FC8218}" destId="{F97D7382-0DBF-43E8-BE36-19E6706F9272}" srcOrd="6" destOrd="0" presId="urn:microsoft.com/office/officeart/2008/layout/CircleAccentTimeline"/>
    <dgm:cxn modelId="{C1E7A0FB-5265-4DCB-BB7E-9F7934461EAC}" type="presParOf" srcId="{3A9E4E43-317D-4405-B9EB-575115FC8218}" destId="{E280D76E-D45F-46D3-A8C0-38ADDE1D6633}" srcOrd="7" destOrd="0" presId="urn:microsoft.com/office/officeart/2008/layout/CircleAccentTimeline"/>
    <dgm:cxn modelId="{5063F27C-723B-4527-966F-EAB79AF65FCA}" type="presParOf" srcId="{3A9E4E43-317D-4405-B9EB-575115FC8218}" destId="{5D6A45FE-7C45-47D6-8AC4-5A4A1945CFC4}" srcOrd="8" destOrd="0" presId="urn:microsoft.com/office/officeart/2008/layout/CircleAccentTimeline"/>
    <dgm:cxn modelId="{B3167228-DB0C-4354-8FC5-E7317601AE4A}" type="presParOf" srcId="{5D6A45FE-7C45-47D6-8AC4-5A4A1945CFC4}" destId="{785605D6-683F-453C-B2D4-CC506ED10F57}" srcOrd="0" destOrd="0" presId="urn:microsoft.com/office/officeart/2008/layout/CircleAccentTimeline"/>
    <dgm:cxn modelId="{FAC35B5E-6EAB-4A6E-95AE-13E83A440C4D}" type="presParOf" srcId="{5D6A45FE-7C45-47D6-8AC4-5A4A1945CFC4}" destId="{184C1405-D9DE-4F71-A13E-050FB147B21C}" srcOrd="1" destOrd="0" presId="urn:microsoft.com/office/officeart/2008/layout/CircleAccentTimeline"/>
    <dgm:cxn modelId="{840CF3E4-162B-495A-874F-2A9FC1CC5C75}" type="presParOf" srcId="{5D6A45FE-7C45-47D6-8AC4-5A4A1945CFC4}" destId="{8F353668-4C13-4F8F-8AB8-41C8DBE8D784}" srcOrd="2" destOrd="0" presId="urn:microsoft.com/office/officeart/2008/layout/CircleAccentTimeline"/>
    <dgm:cxn modelId="{5CAA0C94-E297-4A37-962B-5722EBE36583}" type="presParOf" srcId="{3A9E4E43-317D-4405-B9EB-575115FC8218}" destId="{7DAAC7C9-A3AF-4AC8-8679-9269215D5526}" srcOrd="9" destOrd="0" presId="urn:microsoft.com/office/officeart/2008/layout/CircleAccentTimeline"/>
    <dgm:cxn modelId="{FE08FCF2-A823-48E2-90F5-799827FD9EDD}" type="presParOf" srcId="{3A9E4E43-317D-4405-B9EB-575115FC8218}" destId="{9B5D4F0C-5E44-456B-A61F-1AAA5A3617F9}" srcOrd="10" destOrd="0" presId="urn:microsoft.com/office/officeart/2008/layout/CircleAccentTimeline"/>
    <dgm:cxn modelId="{E5A8A789-850B-4F59-8C22-9A7387D924F5}" type="presParOf" srcId="{3A9E4E43-317D-4405-B9EB-575115FC8218}" destId="{C905FA34-206C-4934-9D38-47C9D5B5F4A2}" srcOrd="11" destOrd="0" presId="urn:microsoft.com/office/officeart/2008/layout/CircleAccentTimeline"/>
    <dgm:cxn modelId="{238FD18E-E4E6-4C72-9683-443179B73065}" type="presParOf" srcId="{3A9E4E43-317D-4405-B9EB-575115FC8218}" destId="{449F0EE1-8410-40C5-9D47-543423E1BBBD}" srcOrd="12" destOrd="0" presId="urn:microsoft.com/office/officeart/2008/layout/CircleAccentTimeline"/>
    <dgm:cxn modelId="{FCDFBE73-8EB5-4ECD-BBA3-3C3E85469224}" type="presParOf" srcId="{449F0EE1-8410-40C5-9D47-543423E1BBBD}" destId="{D3226423-0C0B-4AB3-80F7-723E0ECC15B6}" srcOrd="0" destOrd="0" presId="urn:microsoft.com/office/officeart/2008/layout/CircleAccentTimeline"/>
    <dgm:cxn modelId="{6A613138-4050-44A6-8DDF-3C2FA5FB5811}" type="presParOf" srcId="{449F0EE1-8410-40C5-9D47-543423E1BBBD}" destId="{44B15F4D-C134-445C-9B17-6D0A06DAC0F2}" srcOrd="1" destOrd="0" presId="urn:microsoft.com/office/officeart/2008/layout/CircleAccentTimeline"/>
    <dgm:cxn modelId="{7E49B2F9-A933-4C92-B808-3449B2F2C410}" type="presParOf" srcId="{449F0EE1-8410-40C5-9D47-543423E1BBBD}" destId="{DD5BFD59-2BD2-4993-9028-7EE0E226F64B}" srcOrd="2" destOrd="0" presId="urn:microsoft.com/office/officeart/2008/layout/CircleAccentTimeline"/>
    <dgm:cxn modelId="{8DFB651C-F5BD-4BBD-AA69-39976782F2B3}" type="presParOf" srcId="{3A9E4E43-317D-4405-B9EB-575115FC8218}" destId="{615E444E-4A17-47FA-A2E8-C0006C10ED8B}" srcOrd="13" destOrd="0" presId="urn:microsoft.com/office/officeart/2008/layout/CircleAccentTimeline"/>
    <dgm:cxn modelId="{24B2A900-5BA6-49B2-ABF1-F18C007ED502}" type="presParOf" srcId="{3A9E4E43-317D-4405-B9EB-575115FC8218}" destId="{9087B4B2-9FD8-4CCD-9C9D-E901B8C117BC}" srcOrd="14" destOrd="0" presId="urn:microsoft.com/office/officeart/2008/layout/CircleAccentTimeline"/>
    <dgm:cxn modelId="{A99899F2-BCF0-4D61-8971-2D4E549F68FD}" type="presParOf" srcId="{3A9E4E43-317D-4405-B9EB-575115FC8218}" destId="{26943530-D5F0-4CFB-91F6-F55073FBCFB7}" srcOrd="15" destOrd="0" presId="urn:microsoft.com/office/officeart/2008/layout/CircleAccentTimeline"/>
    <dgm:cxn modelId="{C03FE602-BFDF-4734-B094-55D1ABAEA41B}" type="presParOf" srcId="{26943530-D5F0-4CFB-91F6-F55073FBCFB7}" destId="{A3DE35E0-13C6-4323-A673-5808B9AB862C}" srcOrd="0" destOrd="0" presId="urn:microsoft.com/office/officeart/2008/layout/CircleAccentTimeline"/>
    <dgm:cxn modelId="{8F730824-7554-48BA-BC59-763FCDD59CED}" type="presParOf" srcId="{26943530-D5F0-4CFB-91F6-F55073FBCFB7}" destId="{7914F808-56B7-44F9-A3CC-586AC55DBEAE}" srcOrd="1" destOrd="0" presId="urn:microsoft.com/office/officeart/2008/layout/CircleAccentTimeline"/>
    <dgm:cxn modelId="{178E7D8D-9385-4905-9411-C3B3EE2620CE}" type="presParOf" srcId="{26943530-D5F0-4CFB-91F6-F55073FBCFB7}" destId="{78C975DB-EBA5-474D-A9D7-670EBF43D771}" srcOrd="2" destOrd="0" presId="urn:microsoft.com/office/officeart/2008/layout/CircleAccentTimeline"/>
    <dgm:cxn modelId="{A0F96858-6BD9-45B5-8EE6-B05936E4CF54}" type="presParOf" srcId="{3A9E4E43-317D-4405-B9EB-575115FC8218}" destId="{8553EF24-A2FE-4A2B-AAD0-D0D7415C0C2D}" srcOrd="16" destOrd="0" presId="urn:microsoft.com/office/officeart/2008/layout/CircleAccentTimeline"/>
    <dgm:cxn modelId="{91581807-56F5-4CF2-ADA1-C54D3EC33792}" type="presParOf" srcId="{3A9E4E43-317D-4405-B9EB-575115FC8218}" destId="{F4C1A002-3117-4547-B3FD-B3506500C529}" srcOrd="17" destOrd="0" presId="urn:microsoft.com/office/officeart/2008/layout/CircleAccentTimeline"/>
    <dgm:cxn modelId="{46E26B95-4AD4-4323-84C7-B3817EED3263}" type="presParOf" srcId="{3A9E4E43-317D-4405-B9EB-575115FC8218}" destId="{A72FB3B4-0809-4BB8-BE6E-4084B316B3B3}" srcOrd="18" destOrd="0" presId="urn:microsoft.com/office/officeart/2008/layout/CircleAccentTimeline"/>
    <dgm:cxn modelId="{B427C577-37A9-4494-8650-74375C0820A0}" type="presParOf" srcId="{3A9E4E43-317D-4405-B9EB-575115FC8218}" destId="{7E1BFCB4-8BD9-42EA-99E7-3CF483EFD9C8}" srcOrd="19" destOrd="0" presId="urn:microsoft.com/office/officeart/2008/layout/CircleAccentTimeline"/>
    <dgm:cxn modelId="{09F2ED2A-0C86-49A7-9A13-4E5CF001CE67}" type="presParOf" srcId="{7E1BFCB4-8BD9-42EA-99E7-3CF483EFD9C8}" destId="{8BABD1C6-B6EE-4C45-981B-07E232222E28}" srcOrd="0" destOrd="0" presId="urn:microsoft.com/office/officeart/2008/layout/CircleAccentTimeline"/>
    <dgm:cxn modelId="{3748418D-6C9E-4C29-A83A-90B19174748B}" type="presParOf" srcId="{7E1BFCB4-8BD9-42EA-99E7-3CF483EFD9C8}" destId="{C591E1BF-EC4C-41F4-9BA5-53AE91BB6BFC}" srcOrd="1" destOrd="0" presId="urn:microsoft.com/office/officeart/2008/layout/CircleAccentTimeline"/>
    <dgm:cxn modelId="{A8FCD4F2-7509-49B2-BB22-65004950C6CB}" type="presParOf" srcId="{7E1BFCB4-8BD9-42EA-99E7-3CF483EFD9C8}" destId="{B7943856-5A0A-434E-B1AE-82028BBCAD4E}" srcOrd="2" destOrd="0" presId="urn:microsoft.com/office/officeart/2008/layout/CircleAccentTimeline"/>
    <dgm:cxn modelId="{E9B231A9-ABEC-4FB7-8D04-F7778CDBD69C}" type="presParOf" srcId="{3A9E4E43-317D-4405-B9EB-575115FC8218}" destId="{43BD3EF2-5E2E-482C-AAB3-2CAEE4F13D78}" srcOrd="20" destOrd="0" presId="urn:microsoft.com/office/officeart/2008/layout/CircleAccentTimeline"/>
    <dgm:cxn modelId="{AB396418-1D18-4688-8D09-A81F6CD308BD}" type="presParOf" srcId="{3A9E4E43-317D-4405-B9EB-575115FC8218}" destId="{D5C981A9-65FB-4168-96A9-651A67879A2D}" srcOrd="21" destOrd="0" presId="urn:microsoft.com/office/officeart/2008/layout/CircleAccentTimeline"/>
    <dgm:cxn modelId="{0F8E7724-F15A-4F26-90EF-035B8F2297C5}" type="presParOf" srcId="{3A9E4E43-317D-4405-B9EB-575115FC8218}" destId="{D359650F-0D3C-47B3-B528-EF85017BCA92}" srcOrd="22" destOrd="0" presId="urn:microsoft.com/office/officeart/2008/layout/CircleAccentTimeline"/>
    <dgm:cxn modelId="{66F12380-A685-4375-AB29-4B2E0F474513}" type="presParOf" srcId="{3A9E4E43-317D-4405-B9EB-575115FC8218}" destId="{5A5A6A77-655D-43DC-9E66-C6A5357D72A6}" srcOrd="23" destOrd="0" presId="urn:microsoft.com/office/officeart/2008/layout/CircleAccentTimeline"/>
    <dgm:cxn modelId="{030F9E79-A44D-4E85-B8A7-627B0887B04A}" type="presParOf" srcId="{5A5A6A77-655D-43DC-9E66-C6A5357D72A6}" destId="{BD104914-1A3B-453E-AB2F-40AE9FCF144E}" srcOrd="0" destOrd="0" presId="urn:microsoft.com/office/officeart/2008/layout/CircleAccentTimeline"/>
    <dgm:cxn modelId="{313661CB-FB21-4F21-B950-667F21992DCA}" type="presParOf" srcId="{5A5A6A77-655D-43DC-9E66-C6A5357D72A6}" destId="{F6B6D8BD-6310-4519-948F-E96970B57405}" srcOrd="1" destOrd="0" presId="urn:microsoft.com/office/officeart/2008/layout/CircleAccentTimeline"/>
    <dgm:cxn modelId="{5CCE3641-A3AB-47DB-9DD5-D4F01DBD614E}" type="presParOf" srcId="{5A5A6A77-655D-43DC-9E66-C6A5357D72A6}" destId="{12933950-5144-40F5-B31F-72E8A77EDA7E}" srcOrd="2" destOrd="0" presId="urn:microsoft.com/office/officeart/2008/layout/CircleAccentTimeline"/>
    <dgm:cxn modelId="{D418A3B4-F785-4B88-B117-442B4310B1A2}" type="presParOf" srcId="{3A9E4E43-317D-4405-B9EB-575115FC8218}" destId="{BC6D160C-F176-4E18-937B-87426D2E2EC3}" srcOrd="24" destOrd="0" presId="urn:microsoft.com/office/officeart/2008/layout/CircleAccentTimeline"/>
    <dgm:cxn modelId="{15D65BB8-13E5-4222-A45A-9F2FCEB3B7BC}" type="presParOf" srcId="{3A9E4E43-317D-4405-B9EB-575115FC8218}" destId="{B7A9E94D-20FC-49B4-AC4A-E473038E56DA}" srcOrd="25" destOrd="0" presId="urn:microsoft.com/office/officeart/2008/layout/CircleAccentTimeline"/>
    <dgm:cxn modelId="{85D9CCF6-F419-45EF-BCDB-1D6A48503EED}" type="presParOf" srcId="{3A9E4E43-317D-4405-B9EB-575115FC8218}" destId="{697FB1CA-8ACD-4ABD-911A-83B12E292CE9}" srcOrd="26" destOrd="0" presId="urn:microsoft.com/office/officeart/2008/layout/CircleAccentTimeline"/>
    <dgm:cxn modelId="{1AA09F53-ABDF-4C76-B9AB-C6EDA032443A}" type="presParOf" srcId="{3A9E4E43-317D-4405-B9EB-575115FC8218}" destId="{02B30F6A-EADC-4C61-A3C8-B5915D158C07}" srcOrd="27" destOrd="0" presId="urn:microsoft.com/office/officeart/2008/layout/CircleAccentTimeline"/>
    <dgm:cxn modelId="{7E692C74-E22A-41A6-A682-253F748039D3}" type="presParOf" srcId="{02B30F6A-EADC-4C61-A3C8-B5915D158C07}" destId="{F0395050-1818-4948-A23E-C621FB86D7DC}" srcOrd="0" destOrd="0" presId="urn:microsoft.com/office/officeart/2008/layout/CircleAccentTimeline"/>
    <dgm:cxn modelId="{620E87B2-B9E2-438D-8F16-92A4C957E3F7}" type="presParOf" srcId="{02B30F6A-EADC-4C61-A3C8-B5915D158C07}" destId="{17A25B99-0F6E-4EB8-96AB-389873D3618B}" srcOrd="1" destOrd="0" presId="urn:microsoft.com/office/officeart/2008/layout/CircleAccentTimeline"/>
    <dgm:cxn modelId="{802D96A9-56E3-44B2-AB0B-AA3C0057153F}" type="presParOf" srcId="{02B30F6A-EADC-4C61-A3C8-B5915D158C07}" destId="{AF4647F3-84D7-4777-A8C6-F07C2D1568C5}" srcOrd="2" destOrd="0" presId="urn:microsoft.com/office/officeart/2008/layout/CircleAccentTimeline"/>
    <dgm:cxn modelId="{7D839717-A80C-4F85-B710-5DD2BB0A41B5}" type="presParOf" srcId="{3A9E4E43-317D-4405-B9EB-575115FC8218}" destId="{EF5ACA70-7389-4B0B-B6FC-A59D21A01F8E}" srcOrd="28" destOrd="0" presId="urn:microsoft.com/office/officeart/2008/layout/CircleAccentTimeline"/>
    <dgm:cxn modelId="{304715D3-FC7E-4F87-B991-07DD4CA501C2}" type="presParOf" srcId="{3A9E4E43-317D-4405-B9EB-575115FC8218}" destId="{8EF673BD-CA27-4F7D-A924-0A113632BFC5}" srcOrd="29" destOrd="0" presId="urn:microsoft.com/office/officeart/2008/layout/CircleAccentTimeline"/>
    <dgm:cxn modelId="{BAEFB1A6-EF5C-48BB-85E8-A4B2DDCB53A5}" type="presParOf" srcId="{3A9E4E43-317D-4405-B9EB-575115FC8218}" destId="{2BF25A6C-F48C-4134-A8A2-48FACDD33671}" srcOrd="30" destOrd="0" presId="urn:microsoft.com/office/officeart/2008/layout/CircleAccentTimeline"/>
    <dgm:cxn modelId="{AF7314B1-9C9E-4DAA-B7BC-B5376CF7CF8A}" type="presParOf" srcId="{2BF25A6C-F48C-4134-A8A2-48FACDD33671}" destId="{1778D811-14FF-406A-918D-F107798745F4}" srcOrd="0" destOrd="0" presId="urn:microsoft.com/office/officeart/2008/layout/CircleAccentTimeline"/>
    <dgm:cxn modelId="{9BF81CCB-D678-4B1F-8A00-DD43AA045DF9}" type="presParOf" srcId="{2BF25A6C-F48C-4134-A8A2-48FACDD33671}" destId="{FC85E0F8-6866-4A40-A91D-99BC1237F90C}" srcOrd="1" destOrd="0" presId="urn:microsoft.com/office/officeart/2008/layout/CircleAccentTimeline"/>
    <dgm:cxn modelId="{10876EF3-B81F-4D16-9D6B-1A0CE651C00D}" type="presParOf" srcId="{2BF25A6C-F48C-4134-A8A2-48FACDD33671}" destId="{6E3AB334-FFD2-40F4-AB5F-0465B92F5AE4}" srcOrd="2" destOrd="0" presId="urn:microsoft.com/office/officeart/2008/layout/CircleAccentTimeline"/>
    <dgm:cxn modelId="{3218BAE9-6F9B-41D1-A383-55394BAC76A0}" type="presParOf" srcId="{3A9E4E43-317D-4405-B9EB-575115FC8218}" destId="{73EF609A-4198-430A-A962-D7EDAC999494}" srcOrd="31" destOrd="0" presId="urn:microsoft.com/office/officeart/2008/layout/CircleAccentTimeline"/>
    <dgm:cxn modelId="{9CEC9D74-2999-4E07-8FF2-7A05C39F61C3}" type="presParOf" srcId="{3A9E4E43-317D-4405-B9EB-575115FC8218}" destId="{0534DD50-4162-49C4-91BF-E361C97C271D}" srcOrd="32" destOrd="0" presId="urn:microsoft.com/office/officeart/2008/layout/CircleAccentTimeline"/>
    <dgm:cxn modelId="{C8A1916F-800B-4FB9-8AAA-EC8D6DF64D30}" type="presParOf" srcId="{3A9E4E43-317D-4405-B9EB-575115FC8218}" destId="{38EF0D7D-3B3A-45BB-BF6C-962D137D93CA}" srcOrd="33" destOrd="0" presId="urn:microsoft.com/office/officeart/2008/layout/CircleAccentTimeline"/>
    <dgm:cxn modelId="{6E00CF3D-86E5-4502-8FFF-6E015C1276A4}" type="presParOf" srcId="{3A9E4E43-317D-4405-B9EB-575115FC8218}" destId="{EA5FD996-7F32-413F-80E5-8120265BC833}" srcOrd="34" destOrd="0" presId="urn:microsoft.com/office/officeart/2008/layout/CircleAccentTimeline"/>
    <dgm:cxn modelId="{C897CF32-1EF2-4E58-9433-AFCB8CC80AF9}" type="presParOf" srcId="{EA5FD996-7F32-413F-80E5-8120265BC833}" destId="{DFB82714-5F67-44A8-94EB-65CB193598D2}" srcOrd="0" destOrd="0" presId="urn:microsoft.com/office/officeart/2008/layout/CircleAccentTimeline"/>
    <dgm:cxn modelId="{E922F84F-0CBD-4B8B-BF8F-783F89216400}" type="presParOf" srcId="{EA5FD996-7F32-413F-80E5-8120265BC833}" destId="{D23A41F3-7B3B-45FF-9E77-D82A823DD980}" srcOrd="1" destOrd="0" presId="urn:microsoft.com/office/officeart/2008/layout/CircleAccentTimeline"/>
    <dgm:cxn modelId="{B42DCA1E-D12A-4528-97A6-81424290D873}" type="presParOf" srcId="{EA5FD996-7F32-413F-80E5-8120265BC833}" destId="{C1CAC386-A728-4EFD-9F3F-06D2A839CF34}" srcOrd="2" destOrd="0" presId="urn:microsoft.com/office/officeart/2008/layout/CircleAccentTimeline"/>
    <dgm:cxn modelId="{0C43E7BC-C759-4D0E-A68E-624C80F4DF2C}" type="presParOf" srcId="{3A9E4E43-317D-4405-B9EB-575115FC8218}" destId="{3CC6293D-820A-4865-B1C1-37C16C521733}" srcOrd="35" destOrd="0" presId="urn:microsoft.com/office/officeart/2008/layout/CircleAccentTimeline"/>
    <dgm:cxn modelId="{8D8DFB90-0DB7-4385-8536-955ACDF49243}" type="presParOf" srcId="{3A9E4E43-317D-4405-B9EB-575115FC8218}" destId="{FD49E77C-9F7C-40F7-AA4D-522422272FE7}" srcOrd="36" destOrd="0" presId="urn:microsoft.com/office/officeart/2008/layout/CircleAccentTimeline"/>
    <dgm:cxn modelId="{C46E2A53-86AD-4201-8BD7-D55E2069E0B5}" type="presParOf" srcId="{3A9E4E43-317D-4405-B9EB-575115FC8218}" destId="{4F4EB744-8124-46CD-8D82-51602B05056C}" srcOrd="37" destOrd="0" presId="urn:microsoft.com/office/officeart/2008/layout/CircleAccentTimeline"/>
    <dgm:cxn modelId="{D1975BCD-609D-4E29-9CDD-DFB3F86D474F}" type="presParOf" srcId="{3A9E4E43-317D-4405-B9EB-575115FC8218}" destId="{84EA2FA7-7850-4BCD-85A4-99D86FB3417E}" srcOrd="38" destOrd="0" presId="urn:microsoft.com/office/officeart/2008/layout/CircleAccentTimeline"/>
    <dgm:cxn modelId="{5B90D5CD-6BC2-4EC7-B437-E4E37432ED3F}" type="presParOf" srcId="{84EA2FA7-7850-4BCD-85A4-99D86FB3417E}" destId="{8B3343A3-2C83-4626-A338-D8D948EF9B10}" srcOrd="0" destOrd="0" presId="urn:microsoft.com/office/officeart/2008/layout/CircleAccentTimeline"/>
    <dgm:cxn modelId="{6CD7CE8F-C1F9-40ED-A241-5ED543C0E97C}" type="presParOf" srcId="{84EA2FA7-7850-4BCD-85A4-99D86FB3417E}" destId="{BECFF679-3818-4A33-AAB3-11189ECE710F}" srcOrd="1" destOrd="0" presId="urn:microsoft.com/office/officeart/2008/layout/CircleAccentTimeline"/>
    <dgm:cxn modelId="{87ECD843-B63A-44AB-8ECA-98ED9280316D}" type="presParOf" srcId="{84EA2FA7-7850-4BCD-85A4-99D86FB3417E}" destId="{5DABB1E1-41AC-4977-B7CA-3203325D0522}" srcOrd="2" destOrd="0" presId="urn:microsoft.com/office/officeart/2008/layout/CircleAccentTimeline"/>
    <dgm:cxn modelId="{F9CA393E-158D-46ED-A6B0-C87115670961}" type="presParOf" srcId="{3A9E4E43-317D-4405-B9EB-575115FC8218}" destId="{FDA68975-CA51-4364-BD25-7D9E2B0DB6D1}" srcOrd="39" destOrd="0" presId="urn:microsoft.com/office/officeart/2008/layout/CircleAccentTimeline"/>
    <dgm:cxn modelId="{198EB2F2-2153-4E5B-B8B9-E33D889C4B3B}" type="presParOf" srcId="{3A9E4E43-317D-4405-B9EB-575115FC8218}" destId="{32A6F425-4AA3-4A81-9FBB-C75B77D3174D}" srcOrd="40" destOrd="0" presId="urn:microsoft.com/office/officeart/2008/layout/CircleAccentTimeline"/>
    <dgm:cxn modelId="{20B1C8E9-1485-4E6C-9875-CCB6569D89A7}" type="presParOf" srcId="{3A9E4E43-317D-4405-B9EB-575115FC8218}" destId="{E0D67A7B-FE65-4E13-A72D-81F0DE4C0A92}" srcOrd="41" destOrd="0" presId="urn:microsoft.com/office/officeart/2008/layout/CircleAccentTimeline"/>
    <dgm:cxn modelId="{67417F10-C890-462E-B4E8-74AEBC39218A}" type="presParOf" srcId="{3A9E4E43-317D-4405-B9EB-575115FC8218}" destId="{11DBEC1B-7664-4664-8D7F-5C21471DCDE9}" srcOrd="42" destOrd="0" presId="urn:microsoft.com/office/officeart/2008/layout/CircleAccentTimeline"/>
    <dgm:cxn modelId="{D3600B23-206B-4C96-8FDB-73D682FEC74A}" type="presParOf" srcId="{11DBEC1B-7664-4664-8D7F-5C21471DCDE9}" destId="{9F35E771-1CB8-481C-B9DF-E3246F66BA21}" srcOrd="0" destOrd="0" presId="urn:microsoft.com/office/officeart/2008/layout/CircleAccentTimeline"/>
    <dgm:cxn modelId="{4266DA7D-DF56-4A64-8ADA-AB45C1F652DE}" type="presParOf" srcId="{11DBEC1B-7664-4664-8D7F-5C21471DCDE9}" destId="{8BB8F045-8D82-4E3F-9D2B-98DB743BBE92}" srcOrd="1" destOrd="0" presId="urn:microsoft.com/office/officeart/2008/layout/CircleAccentTimeline"/>
    <dgm:cxn modelId="{F64446FB-DB95-4A92-8042-E2677131A96C}" type="presParOf" srcId="{11DBEC1B-7664-4664-8D7F-5C21471DCDE9}" destId="{47DAD45A-3289-481F-9F00-04F457C4295F}" srcOrd="2" destOrd="0" presId="urn:microsoft.com/office/officeart/2008/layout/CircleAccentTimeline"/>
    <dgm:cxn modelId="{995B3A42-6FD7-49FF-B824-F49EA458133B}" type="presParOf" srcId="{3A9E4E43-317D-4405-B9EB-575115FC8218}" destId="{E0860EC0-A6D6-4D3E-BACC-F0767D50C0D1}" srcOrd="43" destOrd="0" presId="urn:microsoft.com/office/officeart/2008/layout/CircleAccentTimeline"/>
    <dgm:cxn modelId="{7D4A3AB3-6818-4BFC-A901-A9266D0D57A5}" type="presParOf" srcId="{3A9E4E43-317D-4405-B9EB-575115FC8218}" destId="{B2F76F13-CD9A-4F31-9889-BDD395EA2564}" srcOrd="44" destOrd="0" presId="urn:microsoft.com/office/officeart/2008/layout/CircleAccentTimeline"/>
    <dgm:cxn modelId="{39123E8A-1922-4266-80C1-5ED550E42373}" type="presParOf" srcId="{3A9E4E43-317D-4405-B9EB-575115FC8218}" destId="{4C65FFAC-D028-44EA-A8C2-AB742008861C}" srcOrd="45" destOrd="0" presId="urn:microsoft.com/office/officeart/2008/layout/CircleAccentTimeline"/>
    <dgm:cxn modelId="{C919ADD5-E589-452C-AAFB-DCEB5521F427}" type="presParOf" srcId="{4C65FFAC-D028-44EA-A8C2-AB742008861C}" destId="{55BB692D-6201-4802-A5D1-B057A6B01367}" srcOrd="0" destOrd="0" presId="urn:microsoft.com/office/officeart/2008/layout/CircleAccentTimeline"/>
    <dgm:cxn modelId="{19DE148D-9E1E-45A4-A5A6-CEFB15D80A8C}" type="presParOf" srcId="{4C65FFAC-D028-44EA-A8C2-AB742008861C}" destId="{6AF3BAD1-7F20-46DF-A498-6E11B0427A98}" srcOrd="1" destOrd="0" presId="urn:microsoft.com/office/officeart/2008/layout/CircleAccentTimeline"/>
    <dgm:cxn modelId="{F4B585E2-901A-48F0-AFD2-3DD2049199F6}" type="presParOf" srcId="{4C65FFAC-D028-44EA-A8C2-AB742008861C}" destId="{508C6FD1-928B-4D15-9263-27080022F7EB}" srcOrd="2" destOrd="0" presId="urn:microsoft.com/office/officeart/2008/layout/CircleAccentTimeline"/>
    <dgm:cxn modelId="{A180BEF1-6AD7-41E2-98B7-5480DD3A9802}" type="presParOf" srcId="{3A9E4E43-317D-4405-B9EB-575115FC8218}" destId="{0D190A3B-2108-4818-BC19-EF1E54D9C151}" srcOrd="46" destOrd="0" presId="urn:microsoft.com/office/officeart/2008/layout/CircleAccentTimeline"/>
    <dgm:cxn modelId="{B0A10ED1-57F7-4B45-B837-0B249AA196C2}" type="presParOf" srcId="{3A9E4E43-317D-4405-B9EB-575115FC8218}" destId="{35C4F2C2-BF7F-4962-BA0E-9379D07FDC63}" srcOrd="47" destOrd="0" presId="urn:microsoft.com/office/officeart/2008/layout/CircleAccentTimeline"/>
    <dgm:cxn modelId="{AE84E7F3-7FCA-41C2-8D25-FC6A509ABFEA}" type="presParOf" srcId="{3A9E4E43-317D-4405-B9EB-575115FC8218}" destId="{7F9AB209-C3A1-4E82-96FD-04721C506C81}" srcOrd="48" destOrd="0" presId="urn:microsoft.com/office/officeart/2008/layout/CircleAccentTimeline"/>
    <dgm:cxn modelId="{4B1FBD29-A8E4-4EEE-B387-70D36B7980C5}" type="presParOf" srcId="{3A9E4E43-317D-4405-B9EB-575115FC8218}" destId="{C8FD5E80-E0A1-49BE-BDE3-A1063D74A44E}" srcOrd="49" destOrd="0" presId="urn:microsoft.com/office/officeart/2008/layout/CircleAccentTimeline"/>
    <dgm:cxn modelId="{A32D288E-9D9D-4B55-945F-F6D45795514D}" type="presParOf" srcId="{C8FD5E80-E0A1-49BE-BDE3-A1063D74A44E}" destId="{F759BC0F-43CB-4082-94BB-FEAEB2B7C854}" srcOrd="0" destOrd="0" presId="urn:microsoft.com/office/officeart/2008/layout/CircleAccentTimeline"/>
    <dgm:cxn modelId="{26793E4A-1AFB-401E-B35F-11FAFFC76226}" type="presParOf" srcId="{C8FD5E80-E0A1-49BE-BDE3-A1063D74A44E}" destId="{CD6F06D0-251C-4213-907E-EBDC1E2F044B}" srcOrd="1" destOrd="0" presId="urn:microsoft.com/office/officeart/2008/layout/CircleAccentTimeline"/>
    <dgm:cxn modelId="{7E7EC644-C084-48F6-B5AD-65179FC091F5}" type="presParOf" srcId="{C8FD5E80-E0A1-49BE-BDE3-A1063D74A44E}" destId="{6D1DAEB2-686E-4E15-8557-3D8FAABDF871}" srcOrd="2" destOrd="0" presId="urn:microsoft.com/office/officeart/2008/layout/CircleAccentTimeline"/>
    <dgm:cxn modelId="{A09D384A-F080-4DE2-B46B-ACE3639BA093}" type="presParOf" srcId="{3A9E4E43-317D-4405-B9EB-575115FC8218}" destId="{9A7473FE-7E51-434E-A12D-FCB1C283F924}" srcOrd="50" destOrd="0" presId="urn:microsoft.com/office/officeart/2008/layout/CircleAccentTimeline"/>
    <dgm:cxn modelId="{223911CE-F2D6-4295-B59F-03661FABECA8}" type="presParOf" srcId="{3A9E4E43-317D-4405-B9EB-575115FC8218}" destId="{29A67D60-5B02-408A-A97D-7E2F9970BCDF}" srcOrd="51" destOrd="0" presId="urn:microsoft.com/office/officeart/2008/layout/CircleAccentTimeline"/>
    <dgm:cxn modelId="{21D3B589-BEF3-46DD-AD94-0B4BA7DBE1B5}" type="presParOf" srcId="{3A9E4E43-317D-4405-B9EB-575115FC8218}" destId="{39E18953-98B9-480F-8403-952C09E0949A}" srcOrd="52" destOrd="0" presId="urn:microsoft.com/office/officeart/2008/layout/CircleAccentTimeline"/>
    <dgm:cxn modelId="{7F0A077D-9350-4B3F-8A86-F4BA37D37D87}" type="presParOf" srcId="{3A9E4E43-317D-4405-B9EB-575115FC8218}" destId="{CD015A20-3930-4921-B9EB-46B3800756A3}" srcOrd="53" destOrd="0" presId="urn:microsoft.com/office/officeart/2008/layout/CircleAccentTimeline"/>
    <dgm:cxn modelId="{1FDDB2C1-9F97-4093-9356-DC2D7C856CC1}" type="presParOf" srcId="{CD015A20-3930-4921-B9EB-46B3800756A3}" destId="{0FC244BC-9C33-4BE6-A976-ED8801A3916B}" srcOrd="0" destOrd="0" presId="urn:microsoft.com/office/officeart/2008/layout/CircleAccentTimeline"/>
    <dgm:cxn modelId="{47DE423E-B5AD-4C9C-BB47-DA011B4E4EB8}" type="presParOf" srcId="{CD015A20-3930-4921-B9EB-46B3800756A3}" destId="{079E7B1F-3A75-4DCE-89CE-606F686FE0A5}" srcOrd="1" destOrd="0" presId="urn:microsoft.com/office/officeart/2008/layout/CircleAccentTimeline"/>
    <dgm:cxn modelId="{EAE667FE-B10F-4E67-ACE6-488821126072}" type="presParOf" srcId="{CD015A20-3930-4921-B9EB-46B3800756A3}" destId="{DA867BDE-876E-4C22-A720-E1692CD8C779}" srcOrd="2" destOrd="0" presId="urn:microsoft.com/office/officeart/2008/layout/CircleAccentTimeline"/>
    <dgm:cxn modelId="{9C79F864-0081-4F96-97D9-496D584E7AFB}" type="presParOf" srcId="{3A9E4E43-317D-4405-B9EB-575115FC8218}" destId="{A12E7B18-4548-4667-B15F-43132DA09B3C}" srcOrd="54" destOrd="0" presId="urn:microsoft.com/office/officeart/2008/layout/CircleAccentTimeline"/>
    <dgm:cxn modelId="{B5BB8FC2-720E-4D3C-9545-F281137B7369}" type="presParOf" srcId="{3A9E4E43-317D-4405-B9EB-575115FC8218}" destId="{81F024B3-5567-4A39-91A6-A0ACC2BB3C71}" srcOrd="55" destOrd="0" presId="urn:microsoft.com/office/officeart/2008/layout/CircleAccentTimeline"/>
    <dgm:cxn modelId="{642AAFF7-4015-4644-BA4D-37A05D89228E}" type="presParOf" srcId="{3A9E4E43-317D-4405-B9EB-575115FC8218}" destId="{001A2612-1F6C-4356-ACA9-D7FF3DA43F91}" srcOrd="56" destOrd="0" presId="urn:microsoft.com/office/officeart/2008/layout/CircleAccentTimeline"/>
    <dgm:cxn modelId="{D163E66C-C267-499A-9F78-0389EF7563E5}" type="presParOf" srcId="{3A9E4E43-317D-4405-B9EB-575115FC8218}" destId="{3B765D7A-9159-4053-94C9-EFD886AE30D9}" srcOrd="57" destOrd="0" presId="urn:microsoft.com/office/officeart/2008/layout/CircleAccentTimeline"/>
    <dgm:cxn modelId="{0986FD95-42E0-4510-961D-D964E5B50767}" type="presParOf" srcId="{3B765D7A-9159-4053-94C9-EFD886AE30D9}" destId="{493F8F7B-5E8A-4028-A0D5-855C5C83E2CE}" srcOrd="0" destOrd="0" presId="urn:microsoft.com/office/officeart/2008/layout/CircleAccentTimeline"/>
    <dgm:cxn modelId="{28DFF5EB-0229-4464-8592-6CFA1C306927}" type="presParOf" srcId="{3B765D7A-9159-4053-94C9-EFD886AE30D9}" destId="{8B68B884-56F3-45C5-AB76-741D5E7506A1}" srcOrd="1" destOrd="0" presId="urn:microsoft.com/office/officeart/2008/layout/CircleAccentTimeline"/>
    <dgm:cxn modelId="{2759EBB7-B2EE-4F2A-956F-2C6867818CBA}" type="presParOf" srcId="{3B765D7A-9159-4053-94C9-EFD886AE30D9}" destId="{E4649248-6EC0-48E3-83B5-EAA52C5A8E87}" srcOrd="2" destOrd="0" presId="urn:microsoft.com/office/officeart/2008/layout/CircleAccentTimeline"/>
    <dgm:cxn modelId="{93035C5C-FEE2-40E2-BD91-B793F3179FB0}" type="presParOf" srcId="{3A9E4E43-317D-4405-B9EB-575115FC8218}" destId="{852E72FC-9B8B-4850-B48D-DF1D8129ED7F}" srcOrd="58" destOrd="0" presId="urn:microsoft.com/office/officeart/2008/layout/CircleAccentTimeline"/>
    <dgm:cxn modelId="{07B2DC44-8CB6-4588-87C7-E8AC70A455CE}" type="presParOf" srcId="{3A9E4E43-317D-4405-B9EB-575115FC8218}" destId="{087AD940-4308-498C-8C8A-7A7820A36401}" srcOrd="59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485A1-C461-4665-9CC9-D3226E37D53D}">
      <dsp:nvSpPr>
        <dsp:cNvPr id="0" name=""/>
        <dsp:cNvSpPr/>
      </dsp:nvSpPr>
      <dsp:spPr>
        <a:xfrm>
          <a:off x="3542" y="0"/>
          <a:ext cx="1399514" cy="4824536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Thora</a:t>
          </a:r>
        </a:p>
      </dsp:txBody>
      <dsp:txXfrm>
        <a:off x="3542" y="0"/>
        <a:ext cx="1399514" cy="1447360"/>
      </dsp:txXfrm>
    </dsp:sp>
    <dsp:sp modelId="{68D123E7-96CD-4365-8585-56D6E8C67BAC}">
      <dsp:nvSpPr>
        <dsp:cNvPr id="0" name=""/>
        <dsp:cNvSpPr/>
      </dsp:nvSpPr>
      <dsp:spPr>
        <a:xfrm>
          <a:off x="143493" y="1447773"/>
          <a:ext cx="1119611" cy="94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Landbelofte</a:t>
          </a:r>
        </a:p>
      </dsp:txBody>
      <dsp:txXfrm>
        <a:off x="171254" y="1475534"/>
        <a:ext cx="1064089" cy="892306"/>
      </dsp:txXfrm>
    </dsp:sp>
    <dsp:sp modelId="{5C9C2587-A4F4-45F5-A68E-BBD529AB7B5F}">
      <dsp:nvSpPr>
        <dsp:cNvPr id="0" name=""/>
        <dsp:cNvSpPr/>
      </dsp:nvSpPr>
      <dsp:spPr>
        <a:xfrm>
          <a:off x="143493" y="2541420"/>
          <a:ext cx="1119611" cy="94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Gods woonplaats</a:t>
          </a:r>
        </a:p>
      </dsp:txBody>
      <dsp:txXfrm>
        <a:off x="171254" y="2569181"/>
        <a:ext cx="1064089" cy="892306"/>
      </dsp:txXfrm>
    </dsp:sp>
    <dsp:sp modelId="{55C2E46A-FFC1-48D4-A3D3-C45A2E041A40}">
      <dsp:nvSpPr>
        <dsp:cNvPr id="0" name=""/>
        <dsp:cNvSpPr/>
      </dsp:nvSpPr>
      <dsp:spPr>
        <a:xfrm>
          <a:off x="143493" y="3635068"/>
          <a:ext cx="1119611" cy="94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Gods volk</a:t>
          </a:r>
        </a:p>
      </dsp:txBody>
      <dsp:txXfrm>
        <a:off x="171254" y="3662829"/>
        <a:ext cx="1064089" cy="892306"/>
      </dsp:txXfrm>
    </dsp:sp>
    <dsp:sp modelId="{D33099EE-585D-47B1-9EDB-33435178C2FF}">
      <dsp:nvSpPr>
        <dsp:cNvPr id="0" name=""/>
        <dsp:cNvSpPr/>
      </dsp:nvSpPr>
      <dsp:spPr>
        <a:xfrm>
          <a:off x="1508020" y="0"/>
          <a:ext cx="1399514" cy="4824536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Jozua</a:t>
          </a:r>
        </a:p>
      </dsp:txBody>
      <dsp:txXfrm>
        <a:off x="1508020" y="0"/>
        <a:ext cx="1399514" cy="1447360"/>
      </dsp:txXfrm>
    </dsp:sp>
    <dsp:sp modelId="{E2F2D949-FD7D-40D1-826F-185ED698366A}">
      <dsp:nvSpPr>
        <dsp:cNvPr id="0" name=""/>
        <dsp:cNvSpPr/>
      </dsp:nvSpPr>
      <dsp:spPr>
        <a:xfrm>
          <a:off x="1647972" y="1447773"/>
          <a:ext cx="1119611" cy="94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Landopbouw</a:t>
          </a:r>
        </a:p>
      </dsp:txBody>
      <dsp:txXfrm>
        <a:off x="1675733" y="1475534"/>
        <a:ext cx="1064089" cy="892306"/>
      </dsp:txXfrm>
    </dsp:sp>
    <dsp:sp modelId="{DC9C3EBE-32D5-442F-9FEC-915152829510}">
      <dsp:nvSpPr>
        <dsp:cNvPr id="0" name=""/>
        <dsp:cNvSpPr/>
      </dsp:nvSpPr>
      <dsp:spPr>
        <a:xfrm>
          <a:off x="1647972" y="2541420"/>
          <a:ext cx="1119611" cy="94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Tent in Silo</a:t>
          </a:r>
        </a:p>
      </dsp:txBody>
      <dsp:txXfrm>
        <a:off x="1675733" y="2569181"/>
        <a:ext cx="1064089" cy="892306"/>
      </dsp:txXfrm>
    </dsp:sp>
    <dsp:sp modelId="{4080F7D3-383A-4D25-942D-C049F4303CBF}">
      <dsp:nvSpPr>
        <dsp:cNvPr id="0" name=""/>
        <dsp:cNvSpPr/>
      </dsp:nvSpPr>
      <dsp:spPr>
        <a:xfrm>
          <a:off x="1647972" y="3635068"/>
          <a:ext cx="1119611" cy="94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Jozua</a:t>
          </a:r>
        </a:p>
      </dsp:txBody>
      <dsp:txXfrm>
        <a:off x="1675733" y="3662829"/>
        <a:ext cx="1064089" cy="892306"/>
      </dsp:txXfrm>
    </dsp:sp>
    <dsp:sp modelId="{893D1436-E433-45D1-94D3-10D972D3CB8A}">
      <dsp:nvSpPr>
        <dsp:cNvPr id="0" name=""/>
        <dsp:cNvSpPr/>
      </dsp:nvSpPr>
      <dsp:spPr>
        <a:xfrm>
          <a:off x="3012499" y="0"/>
          <a:ext cx="1399514" cy="4824536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Rechters</a:t>
          </a:r>
        </a:p>
      </dsp:txBody>
      <dsp:txXfrm>
        <a:off x="3012499" y="0"/>
        <a:ext cx="1399514" cy="1447360"/>
      </dsp:txXfrm>
    </dsp:sp>
    <dsp:sp modelId="{E3C6F13B-ED86-4AF0-86B7-8FF96886A13F}">
      <dsp:nvSpPr>
        <dsp:cNvPr id="0" name=""/>
        <dsp:cNvSpPr/>
      </dsp:nvSpPr>
      <dsp:spPr>
        <a:xfrm>
          <a:off x="3152450" y="1447773"/>
          <a:ext cx="1119611" cy="94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Landafbraak</a:t>
          </a:r>
        </a:p>
      </dsp:txBody>
      <dsp:txXfrm>
        <a:off x="3180211" y="1475534"/>
        <a:ext cx="1064089" cy="892306"/>
      </dsp:txXfrm>
    </dsp:sp>
    <dsp:sp modelId="{43104E51-41E4-424D-82A2-EC90DEF58832}">
      <dsp:nvSpPr>
        <dsp:cNvPr id="0" name=""/>
        <dsp:cNvSpPr/>
      </dsp:nvSpPr>
      <dsp:spPr>
        <a:xfrm>
          <a:off x="3152450" y="2541420"/>
          <a:ext cx="1119611" cy="94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Tent in Silo</a:t>
          </a:r>
        </a:p>
      </dsp:txBody>
      <dsp:txXfrm>
        <a:off x="3180211" y="2569181"/>
        <a:ext cx="1064089" cy="892306"/>
      </dsp:txXfrm>
    </dsp:sp>
    <dsp:sp modelId="{9966DEC4-FE86-462D-9E91-ECCA2FDA560B}">
      <dsp:nvSpPr>
        <dsp:cNvPr id="0" name=""/>
        <dsp:cNvSpPr/>
      </dsp:nvSpPr>
      <dsp:spPr>
        <a:xfrm>
          <a:off x="3152450" y="3635068"/>
          <a:ext cx="1119611" cy="94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Rechters</a:t>
          </a:r>
          <a:br>
            <a:rPr lang="nl-BE" sz="1200" kern="1200" dirty="0"/>
          </a:br>
          <a:r>
            <a:rPr lang="nl-BE" sz="1200" kern="1200" dirty="0"/>
            <a:t>Geen koning</a:t>
          </a:r>
        </a:p>
      </dsp:txBody>
      <dsp:txXfrm>
        <a:off x="3180211" y="3662829"/>
        <a:ext cx="1064089" cy="892306"/>
      </dsp:txXfrm>
    </dsp:sp>
    <dsp:sp modelId="{C10592FE-5011-44BB-944F-528BD1A13AA9}">
      <dsp:nvSpPr>
        <dsp:cNvPr id="0" name=""/>
        <dsp:cNvSpPr/>
      </dsp:nvSpPr>
      <dsp:spPr>
        <a:xfrm>
          <a:off x="4516977" y="0"/>
          <a:ext cx="1399514" cy="4824536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1-2 Samuël</a:t>
          </a:r>
        </a:p>
      </dsp:txBody>
      <dsp:txXfrm>
        <a:off x="4516977" y="0"/>
        <a:ext cx="1399514" cy="1447360"/>
      </dsp:txXfrm>
    </dsp:sp>
    <dsp:sp modelId="{E73B7C83-03AB-4AD0-9A4F-AD446A08E0D4}">
      <dsp:nvSpPr>
        <dsp:cNvPr id="0" name=""/>
        <dsp:cNvSpPr/>
      </dsp:nvSpPr>
      <dsp:spPr>
        <a:xfrm>
          <a:off x="4656929" y="1447773"/>
          <a:ext cx="1119611" cy="94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Landopbouw</a:t>
          </a:r>
        </a:p>
      </dsp:txBody>
      <dsp:txXfrm>
        <a:off x="4684690" y="1475534"/>
        <a:ext cx="1064089" cy="892306"/>
      </dsp:txXfrm>
    </dsp:sp>
    <dsp:sp modelId="{137CADD5-A5DC-4792-A72D-8CA25689A86D}">
      <dsp:nvSpPr>
        <dsp:cNvPr id="0" name=""/>
        <dsp:cNvSpPr/>
      </dsp:nvSpPr>
      <dsp:spPr>
        <a:xfrm>
          <a:off x="4656929" y="2541420"/>
          <a:ext cx="1119611" cy="94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Tempelopbouw</a:t>
          </a:r>
        </a:p>
      </dsp:txBody>
      <dsp:txXfrm>
        <a:off x="4684690" y="2569181"/>
        <a:ext cx="1064089" cy="892306"/>
      </dsp:txXfrm>
    </dsp:sp>
    <dsp:sp modelId="{504F4CE7-F0F6-4BE5-97A7-0C5C59AA7189}">
      <dsp:nvSpPr>
        <dsp:cNvPr id="0" name=""/>
        <dsp:cNvSpPr/>
      </dsp:nvSpPr>
      <dsp:spPr>
        <a:xfrm>
          <a:off x="4656929" y="3635068"/>
          <a:ext cx="1119611" cy="94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Saul–David</a:t>
          </a:r>
        </a:p>
      </dsp:txBody>
      <dsp:txXfrm>
        <a:off x="4684690" y="3662829"/>
        <a:ext cx="1064089" cy="892306"/>
      </dsp:txXfrm>
    </dsp:sp>
    <dsp:sp modelId="{B1DFD6D3-2E63-427B-A634-06F898D2E078}">
      <dsp:nvSpPr>
        <dsp:cNvPr id="0" name=""/>
        <dsp:cNvSpPr/>
      </dsp:nvSpPr>
      <dsp:spPr>
        <a:xfrm>
          <a:off x="6021456" y="0"/>
          <a:ext cx="1399514" cy="4824536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1-2 Koningen</a:t>
          </a:r>
        </a:p>
      </dsp:txBody>
      <dsp:txXfrm>
        <a:off x="6021456" y="0"/>
        <a:ext cx="1399514" cy="1447360"/>
      </dsp:txXfrm>
    </dsp:sp>
    <dsp:sp modelId="{8D2B9D1E-8BEE-4D19-B5F5-E53D6C2E3890}">
      <dsp:nvSpPr>
        <dsp:cNvPr id="0" name=""/>
        <dsp:cNvSpPr/>
      </dsp:nvSpPr>
      <dsp:spPr>
        <a:xfrm>
          <a:off x="6161407" y="1447773"/>
          <a:ext cx="1119611" cy="94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Landafbraak</a:t>
          </a:r>
        </a:p>
      </dsp:txBody>
      <dsp:txXfrm>
        <a:off x="6189168" y="1475534"/>
        <a:ext cx="1064089" cy="892306"/>
      </dsp:txXfrm>
    </dsp:sp>
    <dsp:sp modelId="{8E29C32B-D040-4ADD-853A-A3901B14E615}">
      <dsp:nvSpPr>
        <dsp:cNvPr id="0" name=""/>
        <dsp:cNvSpPr/>
      </dsp:nvSpPr>
      <dsp:spPr>
        <a:xfrm>
          <a:off x="6161407" y="2541420"/>
          <a:ext cx="1119611" cy="94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Tempelafbraak</a:t>
          </a:r>
        </a:p>
      </dsp:txBody>
      <dsp:txXfrm>
        <a:off x="6189168" y="2569181"/>
        <a:ext cx="1064089" cy="892306"/>
      </dsp:txXfrm>
    </dsp:sp>
    <dsp:sp modelId="{8EB7F91A-E1FA-45C3-924E-3181E7D007BF}">
      <dsp:nvSpPr>
        <dsp:cNvPr id="0" name=""/>
        <dsp:cNvSpPr/>
      </dsp:nvSpPr>
      <dsp:spPr>
        <a:xfrm>
          <a:off x="6161407" y="3635068"/>
          <a:ext cx="1119611" cy="94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 err="1"/>
            <a:t>Noordrijk</a:t>
          </a:r>
          <a:r>
            <a:rPr lang="nl-BE" sz="1200" kern="1200" dirty="0"/>
            <a:t>–</a:t>
          </a:r>
          <a:r>
            <a:rPr lang="nl-BE" sz="1200" kern="1200" dirty="0" err="1"/>
            <a:t>zuidrijk</a:t>
          </a:r>
          <a:endParaRPr lang="nl-BE" sz="1200" kern="1200" dirty="0"/>
        </a:p>
      </dsp:txBody>
      <dsp:txXfrm>
        <a:off x="6189168" y="3662829"/>
        <a:ext cx="1064089" cy="892306"/>
      </dsp:txXfrm>
    </dsp:sp>
    <dsp:sp modelId="{B9814F59-B580-4056-BC18-39708D47E644}">
      <dsp:nvSpPr>
        <dsp:cNvPr id="0" name=""/>
        <dsp:cNvSpPr/>
      </dsp:nvSpPr>
      <dsp:spPr>
        <a:xfrm>
          <a:off x="7525934" y="0"/>
          <a:ext cx="1399514" cy="4824536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Jeremia</a:t>
          </a:r>
        </a:p>
      </dsp:txBody>
      <dsp:txXfrm>
        <a:off x="7525934" y="0"/>
        <a:ext cx="1399514" cy="1447360"/>
      </dsp:txXfrm>
    </dsp:sp>
    <dsp:sp modelId="{AA3FA817-50F0-49CE-8DA8-926398710CE7}">
      <dsp:nvSpPr>
        <dsp:cNvPr id="0" name=""/>
        <dsp:cNvSpPr/>
      </dsp:nvSpPr>
      <dsp:spPr>
        <a:xfrm>
          <a:off x="7665886" y="1447773"/>
          <a:ext cx="1119611" cy="94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Landafbraak</a:t>
          </a:r>
        </a:p>
      </dsp:txBody>
      <dsp:txXfrm>
        <a:off x="7693647" y="1475534"/>
        <a:ext cx="1064089" cy="892306"/>
      </dsp:txXfrm>
    </dsp:sp>
    <dsp:sp modelId="{01F85308-720F-4E6B-AD0E-84EFDFBC2BD9}">
      <dsp:nvSpPr>
        <dsp:cNvPr id="0" name=""/>
        <dsp:cNvSpPr/>
      </dsp:nvSpPr>
      <dsp:spPr>
        <a:xfrm>
          <a:off x="7665886" y="2541420"/>
          <a:ext cx="1119611" cy="94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Tempelafbraak</a:t>
          </a:r>
        </a:p>
      </dsp:txBody>
      <dsp:txXfrm>
        <a:off x="7693647" y="2569181"/>
        <a:ext cx="1064089" cy="892306"/>
      </dsp:txXfrm>
    </dsp:sp>
    <dsp:sp modelId="{4FD094EB-57DF-4CD2-AB8C-DFE7E39CF5C9}">
      <dsp:nvSpPr>
        <dsp:cNvPr id="0" name=""/>
        <dsp:cNvSpPr/>
      </dsp:nvSpPr>
      <dsp:spPr>
        <a:xfrm>
          <a:off x="7665886" y="3635068"/>
          <a:ext cx="1119611" cy="94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 err="1"/>
            <a:t>Noordrijk-zuidrijk</a:t>
          </a:r>
          <a:endParaRPr lang="nl-BE" sz="1200" kern="1200" dirty="0"/>
        </a:p>
      </dsp:txBody>
      <dsp:txXfrm>
        <a:off x="7693647" y="3662829"/>
        <a:ext cx="1064089" cy="892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4F983-E3C3-4867-8458-72736266EBA3}">
      <dsp:nvSpPr>
        <dsp:cNvPr id="0" name=""/>
        <dsp:cNvSpPr/>
      </dsp:nvSpPr>
      <dsp:spPr>
        <a:xfrm>
          <a:off x="3513" y="0"/>
          <a:ext cx="1388228" cy="496855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baseline="30000" dirty="0">
              <a:latin typeface="+mn-lt"/>
            </a:rPr>
            <a:t>A </a:t>
          </a:r>
          <a:r>
            <a:rPr lang="nl-BE" sz="2000" kern="1200" dirty="0">
              <a:latin typeface="+mn-lt"/>
            </a:rPr>
            <a:t>Groei</a:t>
          </a:r>
          <a:r>
            <a:rPr lang="nl-BE" sz="2000" kern="1200" dirty="0">
              <a:latin typeface="+mn-lt"/>
              <a:cs typeface="Times New Roman"/>
            </a:rPr>
            <a:t> tempelrijk</a:t>
          </a:r>
          <a:br>
            <a:rPr lang="nl-BE" sz="2000" kern="1200" dirty="0">
              <a:latin typeface="+mn-lt"/>
              <a:cs typeface="Times New Roman"/>
            </a:rPr>
          </a:br>
          <a:r>
            <a:rPr lang="nl-BE" sz="1800" kern="1200" dirty="0">
              <a:latin typeface="+mn-lt"/>
              <a:cs typeface="Times New Roman"/>
            </a:rPr>
            <a:t>(1Kn1-11)</a:t>
          </a:r>
          <a:endParaRPr lang="nl-BE" sz="1800" kern="1200" dirty="0">
            <a:latin typeface="+mn-lt"/>
          </a:endParaRPr>
        </a:p>
      </dsp:txBody>
      <dsp:txXfrm>
        <a:off x="3513" y="0"/>
        <a:ext cx="1388228" cy="1490565"/>
      </dsp:txXfrm>
    </dsp:sp>
    <dsp:sp modelId="{25284EC7-194C-4816-AD50-7CBB90471600}">
      <dsp:nvSpPr>
        <dsp:cNvPr id="0" name=""/>
        <dsp:cNvSpPr/>
      </dsp:nvSpPr>
      <dsp:spPr>
        <a:xfrm>
          <a:off x="142336" y="1490686"/>
          <a:ext cx="1110582" cy="723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Salomo vraagt wijsheid </a:t>
          </a:r>
          <a:r>
            <a:rPr lang="nl-BE" sz="1100" b="1" kern="1200" dirty="0"/>
            <a:t>(971vC)</a:t>
          </a:r>
        </a:p>
      </dsp:txBody>
      <dsp:txXfrm>
        <a:off x="163536" y="1511886"/>
        <a:ext cx="1068182" cy="681412"/>
      </dsp:txXfrm>
    </dsp:sp>
    <dsp:sp modelId="{774AC83C-CFD5-4236-8A59-16329AFCDB3B}">
      <dsp:nvSpPr>
        <dsp:cNvPr id="0" name=""/>
        <dsp:cNvSpPr/>
      </dsp:nvSpPr>
      <dsp:spPr>
        <a:xfrm>
          <a:off x="142336" y="2325854"/>
          <a:ext cx="1110582" cy="723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Tempelbouw</a:t>
          </a:r>
        </a:p>
      </dsp:txBody>
      <dsp:txXfrm>
        <a:off x="163536" y="2347054"/>
        <a:ext cx="1068182" cy="681412"/>
      </dsp:txXfrm>
    </dsp:sp>
    <dsp:sp modelId="{DA98A2FC-DE5F-48EE-BBA3-7EF4CF7DE67B}">
      <dsp:nvSpPr>
        <dsp:cNvPr id="0" name=""/>
        <dsp:cNvSpPr/>
      </dsp:nvSpPr>
      <dsp:spPr>
        <a:xfrm>
          <a:off x="142336" y="3161022"/>
          <a:ext cx="1110582" cy="723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Salomo beroemd</a:t>
          </a:r>
        </a:p>
      </dsp:txBody>
      <dsp:txXfrm>
        <a:off x="163536" y="3182222"/>
        <a:ext cx="1068182" cy="681412"/>
      </dsp:txXfrm>
    </dsp:sp>
    <dsp:sp modelId="{CF0213D4-F650-4326-9600-9037C4B60488}">
      <dsp:nvSpPr>
        <dsp:cNvPr id="0" name=""/>
        <dsp:cNvSpPr/>
      </dsp:nvSpPr>
      <dsp:spPr>
        <a:xfrm>
          <a:off x="142336" y="3996190"/>
          <a:ext cx="1110582" cy="723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Salomo handelt dwaas</a:t>
          </a:r>
        </a:p>
      </dsp:txBody>
      <dsp:txXfrm>
        <a:off x="163536" y="4017390"/>
        <a:ext cx="1068182" cy="681412"/>
      </dsp:txXfrm>
    </dsp:sp>
    <dsp:sp modelId="{BD274CED-64D5-47F3-A1FB-61AE6B8226F6}">
      <dsp:nvSpPr>
        <dsp:cNvPr id="0" name=""/>
        <dsp:cNvSpPr/>
      </dsp:nvSpPr>
      <dsp:spPr>
        <a:xfrm>
          <a:off x="1495859" y="0"/>
          <a:ext cx="1388228" cy="496855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baseline="30000" dirty="0">
              <a:latin typeface="+mn-lt"/>
            </a:rPr>
            <a:t>B</a:t>
          </a:r>
          <a:r>
            <a:rPr lang="nl-BE" sz="2000" kern="1200" dirty="0">
              <a:latin typeface="+mn-lt"/>
            </a:rPr>
            <a:t> Het </a:t>
          </a:r>
          <a:r>
            <a:rPr lang="nl-BE" sz="2000" kern="1200" dirty="0">
              <a:latin typeface="+mn-lt"/>
              <a:cs typeface="Times New Roman"/>
            </a:rPr>
            <a:t>rijk scheurt </a:t>
          </a:r>
          <a:r>
            <a:rPr lang="nl-BE" sz="1800" kern="1200" dirty="0">
              <a:latin typeface="+mn-lt"/>
              <a:cs typeface="Times New Roman"/>
            </a:rPr>
            <a:t>(1Kn12-16)</a:t>
          </a:r>
          <a:endParaRPr lang="nl-BE" sz="1800" kern="1200" dirty="0">
            <a:latin typeface="+mn-lt"/>
          </a:endParaRPr>
        </a:p>
      </dsp:txBody>
      <dsp:txXfrm>
        <a:off x="1495859" y="0"/>
        <a:ext cx="1388228" cy="1490565"/>
      </dsp:txXfrm>
    </dsp:sp>
    <dsp:sp modelId="{28C90925-4507-4E75-A969-AE3AFC776ECB}">
      <dsp:nvSpPr>
        <dsp:cNvPr id="0" name=""/>
        <dsp:cNvSpPr/>
      </dsp:nvSpPr>
      <dsp:spPr>
        <a:xfrm>
          <a:off x="1634682" y="1490990"/>
          <a:ext cx="1110582" cy="976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>
              <a:latin typeface="Times New Roman"/>
              <a:cs typeface="Times New Roman"/>
            </a:rPr>
            <a:t>Z:</a:t>
          </a:r>
          <a:r>
            <a:rPr lang="nl-BE" sz="1100" kern="1200" dirty="0"/>
            <a:t>Rehobeam</a:t>
          </a:r>
          <a:br>
            <a:rPr lang="nl-BE" sz="1100" kern="1200" dirty="0"/>
          </a:br>
          <a:r>
            <a:rPr lang="nl-BE" sz="1100" kern="1200" dirty="0"/>
            <a:t>N:Jerobeam </a:t>
          </a:r>
          <a:r>
            <a:rPr lang="nl-BE" sz="1100" b="1" kern="1200" dirty="0"/>
            <a:t>(931vC)</a:t>
          </a:r>
        </a:p>
      </dsp:txBody>
      <dsp:txXfrm>
        <a:off x="1663272" y="1519580"/>
        <a:ext cx="1053402" cy="918941"/>
      </dsp:txXfrm>
    </dsp:sp>
    <dsp:sp modelId="{D721FA4C-C237-47CE-94FB-B9DCA192A4CC}">
      <dsp:nvSpPr>
        <dsp:cNvPr id="0" name=""/>
        <dsp:cNvSpPr/>
      </dsp:nvSpPr>
      <dsp:spPr>
        <a:xfrm>
          <a:off x="1634682" y="2617284"/>
          <a:ext cx="1110582" cy="976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>
              <a:latin typeface="Times New Roman"/>
              <a:cs typeface="Times New Roman"/>
            </a:rPr>
            <a:t>Z:</a:t>
          </a:r>
          <a:r>
            <a:rPr lang="nl-BE" sz="1100" kern="1200" dirty="0"/>
            <a:t>Nadab, </a:t>
          </a:r>
          <a:r>
            <a:rPr lang="nl-BE" sz="1100" kern="1200" dirty="0" err="1"/>
            <a:t>Baesa</a:t>
          </a:r>
          <a:br>
            <a:rPr lang="nl-BE" sz="1100" kern="1200" dirty="0"/>
          </a:br>
          <a:r>
            <a:rPr lang="nl-BE" sz="1100" kern="1200" dirty="0"/>
            <a:t>N:Abija, </a:t>
          </a:r>
          <a:r>
            <a:rPr lang="nl-BE" sz="1100" kern="1200" dirty="0" err="1"/>
            <a:t>Asa</a:t>
          </a:r>
          <a:endParaRPr lang="nl-BE" sz="1100" kern="1200" dirty="0"/>
        </a:p>
      </dsp:txBody>
      <dsp:txXfrm>
        <a:off x="1663272" y="2645874"/>
        <a:ext cx="1053402" cy="918941"/>
      </dsp:txXfrm>
    </dsp:sp>
    <dsp:sp modelId="{D44B6D2A-1B1A-4BFC-9500-190433EDFE2C}">
      <dsp:nvSpPr>
        <dsp:cNvPr id="0" name=""/>
        <dsp:cNvSpPr/>
      </dsp:nvSpPr>
      <dsp:spPr>
        <a:xfrm>
          <a:off x="1634682" y="3743578"/>
          <a:ext cx="1110582" cy="976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>
              <a:latin typeface="Times New Roman"/>
              <a:cs typeface="Times New Roman"/>
            </a:rPr>
            <a:t>N:</a:t>
          </a:r>
          <a:r>
            <a:rPr lang="nl-BE" sz="1100" kern="1200" dirty="0"/>
            <a:t>Ela, </a:t>
          </a:r>
          <a:r>
            <a:rPr lang="nl-BE" sz="1100" kern="1200" dirty="0" err="1"/>
            <a:t>Simri</a:t>
          </a:r>
          <a:r>
            <a:rPr lang="nl-BE" sz="1100" kern="1200" dirty="0"/>
            <a:t>, </a:t>
          </a:r>
          <a:r>
            <a:rPr lang="nl-BE" sz="1100" kern="1200" dirty="0" err="1"/>
            <a:t>Omri</a:t>
          </a:r>
          <a:endParaRPr lang="nl-BE" sz="1100" kern="1200" dirty="0"/>
        </a:p>
      </dsp:txBody>
      <dsp:txXfrm>
        <a:off x="1663272" y="3772168"/>
        <a:ext cx="1053402" cy="918941"/>
      </dsp:txXfrm>
    </dsp:sp>
    <dsp:sp modelId="{0E911832-270E-4A44-AB9F-8DC325C1FD0F}">
      <dsp:nvSpPr>
        <dsp:cNvPr id="0" name=""/>
        <dsp:cNvSpPr/>
      </dsp:nvSpPr>
      <dsp:spPr>
        <a:xfrm>
          <a:off x="2988204" y="0"/>
          <a:ext cx="1388228" cy="496855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baseline="30000" dirty="0">
              <a:latin typeface="+mn-lt"/>
            </a:rPr>
            <a:t>C</a:t>
          </a:r>
          <a:r>
            <a:rPr lang="nl-BE" sz="2100" kern="1200" dirty="0">
              <a:latin typeface="+mn-lt"/>
            </a:rPr>
            <a:t> </a:t>
          </a:r>
          <a:r>
            <a:rPr lang="nl-BE" sz="2100" kern="1200" dirty="0" err="1">
              <a:latin typeface="+mn-lt"/>
            </a:rPr>
            <a:t>Achab</a:t>
          </a:r>
          <a:r>
            <a:rPr lang="nl-BE" sz="2100" kern="1200" dirty="0">
              <a:latin typeface="+mn-lt"/>
            </a:rPr>
            <a:t> en Elia</a:t>
          </a:r>
          <a:br>
            <a:rPr lang="nl-BE" sz="2100" kern="1200" dirty="0">
              <a:latin typeface="+mn-lt"/>
            </a:rPr>
          </a:br>
          <a:r>
            <a:rPr lang="nl-BE" sz="1400" kern="1200" dirty="0">
              <a:latin typeface="+mn-lt"/>
            </a:rPr>
            <a:t>(1Kn16-2Kn2)</a:t>
          </a:r>
        </a:p>
      </dsp:txBody>
      <dsp:txXfrm>
        <a:off x="2988204" y="0"/>
        <a:ext cx="1388228" cy="1490565"/>
      </dsp:txXfrm>
    </dsp:sp>
    <dsp:sp modelId="{38D6B0E9-3807-4AE8-BF11-D2DA58E1F9A7}">
      <dsp:nvSpPr>
        <dsp:cNvPr id="0" name=""/>
        <dsp:cNvSpPr/>
      </dsp:nvSpPr>
      <dsp:spPr>
        <a:xfrm>
          <a:off x="3127027" y="1492021"/>
          <a:ext cx="1110582" cy="14980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Het huis van N:Achab</a:t>
          </a:r>
        </a:p>
      </dsp:txBody>
      <dsp:txXfrm>
        <a:off x="3159555" y="1524549"/>
        <a:ext cx="1045526" cy="1433030"/>
      </dsp:txXfrm>
    </dsp:sp>
    <dsp:sp modelId="{2FED94F7-0DA5-4F1F-A047-0DD4CEEFAE44}">
      <dsp:nvSpPr>
        <dsp:cNvPr id="0" name=""/>
        <dsp:cNvSpPr/>
      </dsp:nvSpPr>
      <dsp:spPr>
        <a:xfrm>
          <a:off x="3127027" y="3220582"/>
          <a:ext cx="1110582" cy="14980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Elia bij de beek (870vC)</a:t>
          </a:r>
        </a:p>
      </dsp:txBody>
      <dsp:txXfrm>
        <a:off x="3159555" y="3253110"/>
        <a:ext cx="1045526" cy="1433030"/>
      </dsp:txXfrm>
    </dsp:sp>
    <dsp:sp modelId="{E7E0CF9B-556A-4734-9F37-4A644D74EAA1}">
      <dsp:nvSpPr>
        <dsp:cNvPr id="0" name=""/>
        <dsp:cNvSpPr/>
      </dsp:nvSpPr>
      <dsp:spPr>
        <a:xfrm>
          <a:off x="4480550" y="0"/>
          <a:ext cx="1388228" cy="496855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strike="noStrike" kern="1200" baseline="30000" dirty="0">
              <a:latin typeface="+mn-lt"/>
            </a:rPr>
            <a:t>C</a:t>
          </a:r>
          <a:r>
            <a:rPr lang="nl-BE" sz="2100" kern="1200" baseline="30000" dirty="0">
              <a:latin typeface="+mn-lt"/>
            </a:rPr>
            <a:t>’</a:t>
          </a:r>
          <a:r>
            <a:rPr lang="nl-BE" sz="2100" kern="1200" dirty="0">
              <a:latin typeface="+mn-lt"/>
            </a:rPr>
            <a:t> </a:t>
          </a:r>
          <a:r>
            <a:rPr lang="nl-BE" sz="2100" kern="1200" dirty="0" err="1">
              <a:latin typeface="+mn-lt"/>
            </a:rPr>
            <a:t>Jehu</a:t>
          </a:r>
          <a:br>
            <a:rPr lang="nl-BE" sz="2100" kern="1200" dirty="0">
              <a:latin typeface="+mn-lt"/>
            </a:rPr>
          </a:br>
          <a:r>
            <a:rPr lang="nl-BE" sz="2100" kern="1200" dirty="0">
              <a:latin typeface="+mn-lt"/>
            </a:rPr>
            <a:t>en Elisa</a:t>
          </a:r>
          <a:br>
            <a:rPr lang="nl-BE" sz="2100" kern="1200" dirty="0">
              <a:latin typeface="+mn-lt"/>
            </a:rPr>
          </a:br>
          <a:r>
            <a:rPr lang="nl-BE" sz="1800" kern="1200" dirty="0">
              <a:latin typeface="+mn-lt"/>
            </a:rPr>
            <a:t>(2Kn3-10)</a:t>
          </a:r>
        </a:p>
      </dsp:txBody>
      <dsp:txXfrm>
        <a:off x="4480550" y="0"/>
        <a:ext cx="1388228" cy="1490565"/>
      </dsp:txXfrm>
    </dsp:sp>
    <dsp:sp modelId="{65783536-360C-4ED8-9E06-B30534B442DF}">
      <dsp:nvSpPr>
        <dsp:cNvPr id="0" name=""/>
        <dsp:cNvSpPr/>
      </dsp:nvSpPr>
      <dsp:spPr>
        <a:xfrm>
          <a:off x="4619373" y="1492021"/>
          <a:ext cx="1110582" cy="14980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Het huis van N:Achab</a:t>
          </a:r>
        </a:p>
      </dsp:txBody>
      <dsp:txXfrm>
        <a:off x="4651901" y="1524549"/>
        <a:ext cx="1045526" cy="1433030"/>
      </dsp:txXfrm>
    </dsp:sp>
    <dsp:sp modelId="{75C21521-FCF1-4104-84B5-8B7730F786A0}">
      <dsp:nvSpPr>
        <dsp:cNvPr id="0" name=""/>
        <dsp:cNvSpPr/>
      </dsp:nvSpPr>
      <dsp:spPr>
        <a:xfrm>
          <a:off x="4619373" y="3220582"/>
          <a:ext cx="1110582" cy="14980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>
              <a:latin typeface="Times New Roman"/>
              <a:cs typeface="Times New Roman"/>
            </a:rPr>
            <a:t>N:</a:t>
          </a:r>
          <a:r>
            <a:rPr lang="nl-BE" sz="1100" kern="1200" dirty="0"/>
            <a:t>Jehu (841vC)</a:t>
          </a:r>
        </a:p>
      </dsp:txBody>
      <dsp:txXfrm>
        <a:off x="4651901" y="3253110"/>
        <a:ext cx="1045526" cy="1433030"/>
      </dsp:txXfrm>
    </dsp:sp>
    <dsp:sp modelId="{37A4B07F-EAD3-4523-9E86-F038470D9919}">
      <dsp:nvSpPr>
        <dsp:cNvPr id="0" name=""/>
        <dsp:cNvSpPr/>
      </dsp:nvSpPr>
      <dsp:spPr>
        <a:xfrm>
          <a:off x="5972896" y="0"/>
          <a:ext cx="1388228" cy="496855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baseline="30000" dirty="0">
              <a:latin typeface="+mn-lt"/>
            </a:rPr>
            <a:t>B’</a:t>
          </a:r>
          <a:r>
            <a:rPr lang="nl-BE" sz="2100" kern="1200" dirty="0">
              <a:latin typeface="+mn-lt"/>
            </a:rPr>
            <a:t> Verval</a:t>
          </a:r>
          <a:r>
            <a:rPr lang="nl-BE" sz="2100" kern="1200" dirty="0">
              <a:latin typeface="+mn-lt"/>
              <a:cs typeface="Times New Roman"/>
            </a:rPr>
            <a:t> </a:t>
          </a:r>
          <a:r>
            <a:rPr lang="nl-BE" sz="2100" kern="1200" dirty="0" err="1">
              <a:latin typeface="+mn-lt"/>
              <a:cs typeface="Times New Roman"/>
            </a:rPr>
            <a:t>n</a:t>
          </a:r>
          <a:r>
            <a:rPr lang="nl-BE" sz="2100" kern="1200" dirty="0" err="1">
              <a:latin typeface="+mn-lt"/>
            </a:rPr>
            <a:t>oordrijk</a:t>
          </a:r>
          <a:r>
            <a:rPr lang="nl-BE" sz="2100" kern="1200" dirty="0">
              <a:latin typeface="+mn-lt"/>
            </a:rPr>
            <a:t> </a:t>
          </a:r>
          <a:r>
            <a:rPr lang="nl-BE" sz="1800" kern="1200" dirty="0">
              <a:latin typeface="+mn-lt"/>
            </a:rPr>
            <a:t>(2Kn11-17)</a:t>
          </a:r>
        </a:p>
      </dsp:txBody>
      <dsp:txXfrm>
        <a:off x="5972896" y="0"/>
        <a:ext cx="1388228" cy="1490565"/>
      </dsp:txXfrm>
    </dsp:sp>
    <dsp:sp modelId="{02636DA7-E9E4-45CE-A827-9963CD5AEADF}">
      <dsp:nvSpPr>
        <dsp:cNvPr id="0" name=""/>
        <dsp:cNvSpPr/>
      </dsp:nvSpPr>
      <dsp:spPr>
        <a:xfrm>
          <a:off x="6111718" y="1490686"/>
          <a:ext cx="1110582" cy="723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>
              <a:latin typeface="Times New Roman"/>
              <a:cs typeface="Times New Roman"/>
            </a:rPr>
            <a:t>Z:</a:t>
          </a:r>
          <a:r>
            <a:rPr lang="nl-BE" sz="1100" kern="1200" dirty="0"/>
            <a:t>Athalja, Joas</a:t>
          </a:r>
        </a:p>
      </dsp:txBody>
      <dsp:txXfrm>
        <a:off x="6132918" y="1511886"/>
        <a:ext cx="1068182" cy="681412"/>
      </dsp:txXfrm>
    </dsp:sp>
    <dsp:sp modelId="{25D4BA22-EFFB-40FD-A3DE-41AFD959CC2E}">
      <dsp:nvSpPr>
        <dsp:cNvPr id="0" name=""/>
        <dsp:cNvSpPr/>
      </dsp:nvSpPr>
      <dsp:spPr>
        <a:xfrm>
          <a:off x="6111718" y="2325854"/>
          <a:ext cx="1110582" cy="723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>
              <a:latin typeface="Times New Roman"/>
              <a:cs typeface="Times New Roman"/>
            </a:rPr>
            <a:t>Z:</a:t>
          </a:r>
          <a:r>
            <a:rPr lang="nl-BE" sz="1100" kern="1200" dirty="0"/>
            <a:t>Joahas. N:Joas</a:t>
          </a:r>
        </a:p>
      </dsp:txBody>
      <dsp:txXfrm>
        <a:off x="6132918" y="2347054"/>
        <a:ext cx="1068182" cy="681412"/>
      </dsp:txXfrm>
    </dsp:sp>
    <dsp:sp modelId="{BB73B379-488A-4854-8096-0237460ED3E2}">
      <dsp:nvSpPr>
        <dsp:cNvPr id="0" name=""/>
        <dsp:cNvSpPr/>
      </dsp:nvSpPr>
      <dsp:spPr>
        <a:xfrm>
          <a:off x="6111718" y="3161022"/>
          <a:ext cx="1110582" cy="723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>
              <a:latin typeface="Times New Roman"/>
              <a:cs typeface="Times New Roman"/>
            </a:rPr>
            <a:t>Z:</a:t>
          </a:r>
          <a:r>
            <a:rPr lang="nl-BE" sz="1100" kern="1200" dirty="0"/>
            <a:t>Amazja. N:Jerobeam II</a:t>
          </a:r>
        </a:p>
      </dsp:txBody>
      <dsp:txXfrm>
        <a:off x="6132918" y="3182222"/>
        <a:ext cx="1068182" cy="681412"/>
      </dsp:txXfrm>
    </dsp:sp>
    <dsp:sp modelId="{B7BAEC9C-C1AB-4366-901C-1F205D610DA0}">
      <dsp:nvSpPr>
        <dsp:cNvPr id="0" name=""/>
        <dsp:cNvSpPr/>
      </dsp:nvSpPr>
      <dsp:spPr>
        <a:xfrm>
          <a:off x="6111718" y="3996190"/>
          <a:ext cx="1110582" cy="723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>
              <a:latin typeface="Times New Roman"/>
              <a:cs typeface="Times New Roman"/>
            </a:rPr>
            <a:t>N:</a:t>
          </a:r>
          <a:r>
            <a:rPr lang="nl-BE" sz="1100" kern="1200" dirty="0"/>
            <a:t>Hosea </a:t>
          </a:r>
          <a:r>
            <a:rPr lang="nl-BE" sz="1100" b="1" kern="1200" dirty="0"/>
            <a:t>(722vC)</a:t>
          </a:r>
        </a:p>
      </dsp:txBody>
      <dsp:txXfrm>
        <a:off x="6132918" y="4017390"/>
        <a:ext cx="1068182" cy="681412"/>
      </dsp:txXfrm>
    </dsp:sp>
    <dsp:sp modelId="{5149365C-269B-4E54-A6CD-77D040CF4940}">
      <dsp:nvSpPr>
        <dsp:cNvPr id="0" name=""/>
        <dsp:cNvSpPr/>
      </dsp:nvSpPr>
      <dsp:spPr>
        <a:xfrm>
          <a:off x="7465241" y="0"/>
          <a:ext cx="1388228" cy="496855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baseline="30000" dirty="0">
              <a:latin typeface="+mn-lt"/>
            </a:rPr>
            <a:t>A’</a:t>
          </a:r>
          <a:r>
            <a:rPr lang="nl-BE" sz="2100" kern="1200" dirty="0">
              <a:latin typeface="+mn-lt"/>
            </a:rPr>
            <a:t> </a:t>
          </a:r>
          <a:r>
            <a:rPr lang="nl-BE" sz="2100" kern="1200" dirty="0">
              <a:latin typeface="+mn-lt"/>
              <a:cs typeface="Times New Roman"/>
            </a:rPr>
            <a:t>Verval tempel</a:t>
          </a:r>
          <a:r>
            <a:rPr lang="nl-BE" sz="2100" kern="1200" dirty="0">
              <a:latin typeface="+mn-lt"/>
            </a:rPr>
            <a:t>rijk </a:t>
          </a:r>
          <a:r>
            <a:rPr lang="nl-BE" sz="1800" kern="1200" dirty="0">
              <a:latin typeface="+mn-lt"/>
            </a:rPr>
            <a:t>(2Kn18-25)</a:t>
          </a:r>
        </a:p>
      </dsp:txBody>
      <dsp:txXfrm>
        <a:off x="7465241" y="0"/>
        <a:ext cx="1388228" cy="1490565"/>
      </dsp:txXfrm>
    </dsp:sp>
    <dsp:sp modelId="{2BB17A35-8A25-4319-B91B-B96C17DC2B57}">
      <dsp:nvSpPr>
        <dsp:cNvPr id="0" name=""/>
        <dsp:cNvSpPr/>
      </dsp:nvSpPr>
      <dsp:spPr>
        <a:xfrm>
          <a:off x="7604064" y="1491505"/>
          <a:ext cx="1110582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Z:Hizkia en Assyrië</a:t>
          </a:r>
        </a:p>
      </dsp:txBody>
      <dsp:txXfrm>
        <a:off x="7620899" y="1508340"/>
        <a:ext cx="1076912" cy="541122"/>
      </dsp:txXfrm>
    </dsp:sp>
    <dsp:sp modelId="{46E42105-A83A-481A-BE62-A699D6A465F3}">
      <dsp:nvSpPr>
        <dsp:cNvPr id="0" name=""/>
        <dsp:cNvSpPr/>
      </dsp:nvSpPr>
      <dsp:spPr>
        <a:xfrm>
          <a:off x="7604064" y="2154727"/>
          <a:ext cx="1110582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Z:Manasse en Amon</a:t>
          </a:r>
        </a:p>
      </dsp:txBody>
      <dsp:txXfrm>
        <a:off x="7620899" y="2171562"/>
        <a:ext cx="1076912" cy="541122"/>
      </dsp:txXfrm>
    </dsp:sp>
    <dsp:sp modelId="{2ECC3776-4BB7-4465-8A79-D2DC4F106B3B}">
      <dsp:nvSpPr>
        <dsp:cNvPr id="0" name=""/>
        <dsp:cNvSpPr/>
      </dsp:nvSpPr>
      <dsp:spPr>
        <a:xfrm>
          <a:off x="7604064" y="2817948"/>
          <a:ext cx="1110582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Z:Josia ontdekt wetboek</a:t>
          </a:r>
        </a:p>
      </dsp:txBody>
      <dsp:txXfrm>
        <a:off x="7620899" y="2834783"/>
        <a:ext cx="1076912" cy="541122"/>
      </dsp:txXfrm>
    </dsp:sp>
    <dsp:sp modelId="{23B4DB00-4F70-4E04-9170-1021F7BA11CB}">
      <dsp:nvSpPr>
        <dsp:cNvPr id="0" name=""/>
        <dsp:cNvSpPr/>
      </dsp:nvSpPr>
      <dsp:spPr>
        <a:xfrm>
          <a:off x="7604064" y="3481170"/>
          <a:ext cx="1110582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Conflicten met Babel</a:t>
          </a:r>
        </a:p>
      </dsp:txBody>
      <dsp:txXfrm>
        <a:off x="7620899" y="3498005"/>
        <a:ext cx="1076912" cy="541122"/>
      </dsp:txXfrm>
    </dsp:sp>
    <dsp:sp modelId="{12D58A3F-4F08-4780-82A4-AFB1D7F6F43C}">
      <dsp:nvSpPr>
        <dsp:cNvPr id="0" name=""/>
        <dsp:cNvSpPr/>
      </dsp:nvSpPr>
      <dsp:spPr>
        <a:xfrm>
          <a:off x="7604064" y="4144392"/>
          <a:ext cx="1110582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Tempel verwoest </a:t>
          </a:r>
          <a:r>
            <a:rPr lang="nl-BE" sz="1100" b="1" kern="1200" dirty="0"/>
            <a:t>(587vC)</a:t>
          </a:r>
        </a:p>
      </dsp:txBody>
      <dsp:txXfrm>
        <a:off x="7620899" y="4161227"/>
        <a:ext cx="1076912" cy="541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A9EF0-0FE1-4D95-AD39-56533BC1D8BA}">
      <dsp:nvSpPr>
        <dsp:cNvPr id="0" name=""/>
        <dsp:cNvSpPr/>
      </dsp:nvSpPr>
      <dsp:spPr>
        <a:xfrm>
          <a:off x="2107" y="1008380"/>
          <a:ext cx="750154" cy="750154"/>
        </a:xfrm>
        <a:prstGeom prst="donut">
          <a:avLst>
            <a:gd name="adj" fmla="val 20000"/>
          </a:avLst>
        </a:prstGeom>
        <a:solidFill>
          <a:schemeClr val="accent3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4451F-A7F0-47AB-8B7B-5278FD419B1A}">
      <dsp:nvSpPr>
        <dsp:cNvPr id="0" name=""/>
        <dsp:cNvSpPr/>
      </dsp:nvSpPr>
      <dsp:spPr>
        <a:xfrm rot="17700000">
          <a:off x="266428" y="396850"/>
          <a:ext cx="932525" cy="449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0" rIns="0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Vader en zoon</a:t>
          </a:r>
          <a:br>
            <a:rPr lang="nl-BE" sz="1000" kern="1200" dirty="0"/>
          </a:br>
          <a:r>
            <a:rPr lang="nl-BE" sz="1000" kern="1200" dirty="0"/>
            <a:t>(5/545vC)</a:t>
          </a:r>
        </a:p>
      </dsp:txBody>
      <dsp:txXfrm>
        <a:off x="266428" y="396850"/>
        <a:ext cx="932525" cy="449405"/>
      </dsp:txXfrm>
    </dsp:sp>
    <dsp:sp modelId="{C3416044-E890-40B9-9BD3-F3841A36E37B}">
      <dsp:nvSpPr>
        <dsp:cNvPr id="0" name=""/>
        <dsp:cNvSpPr/>
      </dsp:nvSpPr>
      <dsp:spPr>
        <a:xfrm>
          <a:off x="808766" y="1188768"/>
          <a:ext cx="389377" cy="389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401EF-3E7C-44E0-BB65-24CF24FEEF8C}">
      <dsp:nvSpPr>
        <dsp:cNvPr id="0" name=""/>
        <dsp:cNvSpPr/>
      </dsp:nvSpPr>
      <dsp:spPr>
        <a:xfrm rot="17700000">
          <a:off x="347601" y="1730721"/>
          <a:ext cx="806678" cy="38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 err="1"/>
            <a:t>Nisan</a:t>
          </a:r>
          <a:r>
            <a:rPr lang="nl-BE" sz="1000" kern="1200" dirty="0"/>
            <a:t> 545vC</a:t>
          </a:r>
        </a:p>
      </dsp:txBody>
      <dsp:txXfrm>
        <a:off x="347601" y="1730721"/>
        <a:ext cx="806678" cy="388950"/>
      </dsp:txXfrm>
    </dsp:sp>
    <dsp:sp modelId="{0A2E01D2-13A7-4DA0-83EE-745891197DBC}">
      <dsp:nvSpPr>
        <dsp:cNvPr id="0" name=""/>
        <dsp:cNvSpPr/>
      </dsp:nvSpPr>
      <dsp:spPr>
        <a:xfrm rot="17700000">
          <a:off x="852630" y="647243"/>
          <a:ext cx="806678" cy="38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605D6-683F-453C-B2D4-CC506ED10F57}">
      <dsp:nvSpPr>
        <dsp:cNvPr id="0" name=""/>
        <dsp:cNvSpPr/>
      </dsp:nvSpPr>
      <dsp:spPr>
        <a:xfrm>
          <a:off x="1254588" y="1188768"/>
          <a:ext cx="389377" cy="389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C1405-D9DE-4F71-A13E-050FB147B21C}">
      <dsp:nvSpPr>
        <dsp:cNvPr id="0" name=""/>
        <dsp:cNvSpPr/>
      </dsp:nvSpPr>
      <dsp:spPr>
        <a:xfrm rot="17700000">
          <a:off x="793424" y="1730721"/>
          <a:ext cx="806678" cy="38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000" kern="1200" dirty="0"/>
        </a:p>
      </dsp:txBody>
      <dsp:txXfrm>
        <a:off x="793424" y="1730721"/>
        <a:ext cx="806678" cy="388950"/>
      </dsp:txXfrm>
    </dsp:sp>
    <dsp:sp modelId="{8F353668-4C13-4F8F-8AB8-41C8DBE8D784}">
      <dsp:nvSpPr>
        <dsp:cNvPr id="0" name=""/>
        <dsp:cNvSpPr/>
      </dsp:nvSpPr>
      <dsp:spPr>
        <a:xfrm rot="17700000">
          <a:off x="1298452" y="647243"/>
          <a:ext cx="806678" cy="38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26423-0C0B-4AB3-80F7-723E0ECC15B6}">
      <dsp:nvSpPr>
        <dsp:cNvPr id="0" name=""/>
        <dsp:cNvSpPr/>
      </dsp:nvSpPr>
      <dsp:spPr>
        <a:xfrm>
          <a:off x="1700411" y="1188768"/>
          <a:ext cx="389377" cy="389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15F4D-C134-445C-9B17-6D0A06DAC0F2}">
      <dsp:nvSpPr>
        <dsp:cNvPr id="0" name=""/>
        <dsp:cNvSpPr/>
      </dsp:nvSpPr>
      <dsp:spPr>
        <a:xfrm rot="17700000">
          <a:off x="1239246" y="1730721"/>
          <a:ext cx="806678" cy="38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 err="1"/>
            <a:t>Tischri</a:t>
          </a:r>
          <a:br>
            <a:rPr lang="nl-BE" sz="1000" kern="1200" dirty="0"/>
          </a:br>
          <a:r>
            <a:rPr lang="nl-BE" sz="1000" kern="1200" dirty="0"/>
            <a:t>545vC</a:t>
          </a:r>
        </a:p>
      </dsp:txBody>
      <dsp:txXfrm>
        <a:off x="1239246" y="1730721"/>
        <a:ext cx="806678" cy="388950"/>
      </dsp:txXfrm>
    </dsp:sp>
    <dsp:sp modelId="{DD5BFD59-2BD2-4993-9028-7EE0E226F64B}">
      <dsp:nvSpPr>
        <dsp:cNvPr id="0" name=""/>
        <dsp:cNvSpPr/>
      </dsp:nvSpPr>
      <dsp:spPr>
        <a:xfrm rot="17700000">
          <a:off x="1744275" y="647243"/>
          <a:ext cx="806678" cy="38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E35E0-13C6-4323-A673-5808B9AB862C}">
      <dsp:nvSpPr>
        <dsp:cNvPr id="0" name=""/>
        <dsp:cNvSpPr/>
      </dsp:nvSpPr>
      <dsp:spPr>
        <a:xfrm>
          <a:off x="2146293" y="1008380"/>
          <a:ext cx="750154" cy="750154"/>
        </a:xfrm>
        <a:prstGeom prst="donut">
          <a:avLst>
            <a:gd name="adj" fmla="val 20000"/>
          </a:avLst>
        </a:prstGeom>
        <a:solidFill>
          <a:schemeClr val="accent2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4F808-56B7-44F9-A3CC-586AC55DBEAE}">
      <dsp:nvSpPr>
        <dsp:cNvPr id="0" name=""/>
        <dsp:cNvSpPr/>
      </dsp:nvSpPr>
      <dsp:spPr>
        <a:xfrm rot="17700000">
          <a:off x="2410613" y="396850"/>
          <a:ext cx="932525" cy="449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0" rIns="0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Vader sterft (544vC)</a:t>
          </a:r>
          <a:br>
            <a:rPr lang="nl-BE" sz="1000" kern="1200" dirty="0"/>
          </a:br>
          <a:r>
            <a:rPr lang="nl-BE" sz="1000" kern="1200" dirty="0"/>
            <a:t>Zoon regeert</a:t>
          </a:r>
        </a:p>
      </dsp:txBody>
      <dsp:txXfrm>
        <a:off x="2410613" y="396850"/>
        <a:ext cx="932525" cy="449405"/>
      </dsp:txXfrm>
    </dsp:sp>
    <dsp:sp modelId="{8BABD1C6-B6EE-4C45-981B-07E232222E28}">
      <dsp:nvSpPr>
        <dsp:cNvPr id="0" name=""/>
        <dsp:cNvSpPr/>
      </dsp:nvSpPr>
      <dsp:spPr>
        <a:xfrm>
          <a:off x="2952952" y="1188768"/>
          <a:ext cx="389377" cy="389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1E1BF-EC4C-41F4-9BA5-53AE91BB6BFC}">
      <dsp:nvSpPr>
        <dsp:cNvPr id="0" name=""/>
        <dsp:cNvSpPr/>
      </dsp:nvSpPr>
      <dsp:spPr>
        <a:xfrm rot="17700000">
          <a:off x="2491787" y="1730721"/>
          <a:ext cx="806678" cy="38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000" kern="1200" dirty="0"/>
        </a:p>
      </dsp:txBody>
      <dsp:txXfrm>
        <a:off x="2491787" y="1730721"/>
        <a:ext cx="806678" cy="388950"/>
      </dsp:txXfrm>
    </dsp:sp>
    <dsp:sp modelId="{B7943856-5A0A-434E-B1AE-82028BBCAD4E}">
      <dsp:nvSpPr>
        <dsp:cNvPr id="0" name=""/>
        <dsp:cNvSpPr/>
      </dsp:nvSpPr>
      <dsp:spPr>
        <a:xfrm rot="17700000">
          <a:off x="2996816" y="647243"/>
          <a:ext cx="806678" cy="38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04914-1A3B-453E-AB2F-40AE9FCF144E}">
      <dsp:nvSpPr>
        <dsp:cNvPr id="0" name=""/>
        <dsp:cNvSpPr/>
      </dsp:nvSpPr>
      <dsp:spPr>
        <a:xfrm>
          <a:off x="3398774" y="1188768"/>
          <a:ext cx="389377" cy="389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6D8BD-6310-4519-948F-E96970B57405}">
      <dsp:nvSpPr>
        <dsp:cNvPr id="0" name=""/>
        <dsp:cNvSpPr/>
      </dsp:nvSpPr>
      <dsp:spPr>
        <a:xfrm rot="17700000">
          <a:off x="2937609" y="1730721"/>
          <a:ext cx="806678" cy="38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000" kern="1200" dirty="0"/>
        </a:p>
      </dsp:txBody>
      <dsp:txXfrm>
        <a:off x="2937609" y="1730721"/>
        <a:ext cx="806678" cy="388950"/>
      </dsp:txXfrm>
    </dsp:sp>
    <dsp:sp modelId="{12933950-5144-40F5-B31F-72E8A77EDA7E}">
      <dsp:nvSpPr>
        <dsp:cNvPr id="0" name=""/>
        <dsp:cNvSpPr/>
      </dsp:nvSpPr>
      <dsp:spPr>
        <a:xfrm rot="17700000">
          <a:off x="3442638" y="647243"/>
          <a:ext cx="806678" cy="38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95050-1818-4948-A23E-C621FB86D7DC}">
      <dsp:nvSpPr>
        <dsp:cNvPr id="0" name=""/>
        <dsp:cNvSpPr/>
      </dsp:nvSpPr>
      <dsp:spPr>
        <a:xfrm>
          <a:off x="3844596" y="1188768"/>
          <a:ext cx="389377" cy="389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25B99-0F6E-4EB8-96AB-389873D3618B}">
      <dsp:nvSpPr>
        <dsp:cNvPr id="0" name=""/>
        <dsp:cNvSpPr/>
      </dsp:nvSpPr>
      <dsp:spPr>
        <a:xfrm rot="17700000">
          <a:off x="3383432" y="1730721"/>
          <a:ext cx="806678" cy="38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000" kern="1200" dirty="0"/>
        </a:p>
      </dsp:txBody>
      <dsp:txXfrm>
        <a:off x="3383432" y="1730721"/>
        <a:ext cx="806678" cy="388950"/>
      </dsp:txXfrm>
    </dsp:sp>
    <dsp:sp modelId="{AF4647F3-84D7-4777-A8C6-F07C2D1568C5}">
      <dsp:nvSpPr>
        <dsp:cNvPr id="0" name=""/>
        <dsp:cNvSpPr/>
      </dsp:nvSpPr>
      <dsp:spPr>
        <a:xfrm rot="17700000">
          <a:off x="3888460" y="647243"/>
          <a:ext cx="806678" cy="38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8D811-14FF-406A-918D-F107798745F4}">
      <dsp:nvSpPr>
        <dsp:cNvPr id="0" name=""/>
        <dsp:cNvSpPr/>
      </dsp:nvSpPr>
      <dsp:spPr>
        <a:xfrm>
          <a:off x="4290478" y="1008380"/>
          <a:ext cx="750154" cy="750154"/>
        </a:xfrm>
        <a:prstGeom prst="donut">
          <a:avLst>
            <a:gd name="adj" fmla="val 20000"/>
          </a:avLst>
        </a:prstGeom>
        <a:solidFill>
          <a:schemeClr val="accent5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5E0F8-6866-4A40-A91D-99BC1237F90C}">
      <dsp:nvSpPr>
        <dsp:cNvPr id="0" name=""/>
        <dsp:cNvSpPr/>
      </dsp:nvSpPr>
      <dsp:spPr>
        <a:xfrm rot="17700000">
          <a:off x="4554799" y="396850"/>
          <a:ext cx="932525" cy="449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0" rIns="0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/>
            <a:t>Nisan, 543vC</a:t>
          </a:r>
          <a:endParaRPr lang="nl-BE" sz="1000" kern="1200" dirty="0"/>
        </a:p>
      </dsp:txBody>
      <dsp:txXfrm>
        <a:off x="4554799" y="396850"/>
        <a:ext cx="932525" cy="449405"/>
      </dsp:txXfrm>
    </dsp:sp>
    <dsp:sp modelId="{DFB82714-5F67-44A8-94EB-65CB193598D2}">
      <dsp:nvSpPr>
        <dsp:cNvPr id="0" name=""/>
        <dsp:cNvSpPr/>
      </dsp:nvSpPr>
      <dsp:spPr>
        <a:xfrm>
          <a:off x="5097138" y="1188768"/>
          <a:ext cx="389377" cy="389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A41F3-7B3B-45FF-9E77-D82A823DD980}">
      <dsp:nvSpPr>
        <dsp:cNvPr id="0" name=""/>
        <dsp:cNvSpPr/>
      </dsp:nvSpPr>
      <dsp:spPr>
        <a:xfrm rot="17700000">
          <a:off x="4635973" y="1730721"/>
          <a:ext cx="806678" cy="38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000" kern="1200" dirty="0"/>
        </a:p>
      </dsp:txBody>
      <dsp:txXfrm>
        <a:off x="4635973" y="1730721"/>
        <a:ext cx="806678" cy="388950"/>
      </dsp:txXfrm>
    </dsp:sp>
    <dsp:sp modelId="{C1CAC386-A728-4EFD-9F3F-06D2A839CF34}">
      <dsp:nvSpPr>
        <dsp:cNvPr id="0" name=""/>
        <dsp:cNvSpPr/>
      </dsp:nvSpPr>
      <dsp:spPr>
        <a:xfrm rot="17700000">
          <a:off x="5141002" y="647243"/>
          <a:ext cx="806678" cy="38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343A3-2C83-4626-A338-D8D948EF9B10}">
      <dsp:nvSpPr>
        <dsp:cNvPr id="0" name=""/>
        <dsp:cNvSpPr/>
      </dsp:nvSpPr>
      <dsp:spPr>
        <a:xfrm>
          <a:off x="5542960" y="1188768"/>
          <a:ext cx="389377" cy="389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FF679-3818-4A33-AAB3-11189ECE710F}">
      <dsp:nvSpPr>
        <dsp:cNvPr id="0" name=""/>
        <dsp:cNvSpPr/>
      </dsp:nvSpPr>
      <dsp:spPr>
        <a:xfrm rot="17700000">
          <a:off x="5081795" y="1730721"/>
          <a:ext cx="806678" cy="38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000" kern="1200" dirty="0"/>
        </a:p>
      </dsp:txBody>
      <dsp:txXfrm>
        <a:off x="5081795" y="1730721"/>
        <a:ext cx="806678" cy="388950"/>
      </dsp:txXfrm>
    </dsp:sp>
    <dsp:sp modelId="{5DABB1E1-41AC-4977-B7CA-3203325D0522}">
      <dsp:nvSpPr>
        <dsp:cNvPr id="0" name=""/>
        <dsp:cNvSpPr/>
      </dsp:nvSpPr>
      <dsp:spPr>
        <a:xfrm rot="17700000">
          <a:off x="5586824" y="647243"/>
          <a:ext cx="806678" cy="38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5E771-1CB8-481C-B9DF-E3246F66BA21}">
      <dsp:nvSpPr>
        <dsp:cNvPr id="0" name=""/>
        <dsp:cNvSpPr/>
      </dsp:nvSpPr>
      <dsp:spPr>
        <a:xfrm>
          <a:off x="5988782" y="1188768"/>
          <a:ext cx="389377" cy="389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8F045-8D82-4E3F-9D2B-98DB743BBE92}">
      <dsp:nvSpPr>
        <dsp:cNvPr id="0" name=""/>
        <dsp:cNvSpPr/>
      </dsp:nvSpPr>
      <dsp:spPr>
        <a:xfrm rot="17700000">
          <a:off x="5527617" y="1730721"/>
          <a:ext cx="806678" cy="38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000" kern="1200" dirty="0"/>
        </a:p>
      </dsp:txBody>
      <dsp:txXfrm>
        <a:off x="5527617" y="1730721"/>
        <a:ext cx="806678" cy="388950"/>
      </dsp:txXfrm>
    </dsp:sp>
    <dsp:sp modelId="{47DAD45A-3289-481F-9F00-04F457C4295F}">
      <dsp:nvSpPr>
        <dsp:cNvPr id="0" name=""/>
        <dsp:cNvSpPr/>
      </dsp:nvSpPr>
      <dsp:spPr>
        <a:xfrm rot="17700000">
          <a:off x="6032646" y="647243"/>
          <a:ext cx="806678" cy="38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B692D-6201-4802-A5D1-B057A6B01367}">
      <dsp:nvSpPr>
        <dsp:cNvPr id="0" name=""/>
        <dsp:cNvSpPr/>
      </dsp:nvSpPr>
      <dsp:spPr>
        <a:xfrm>
          <a:off x="6434664" y="1008380"/>
          <a:ext cx="750154" cy="750154"/>
        </a:xfrm>
        <a:prstGeom prst="donut">
          <a:avLst>
            <a:gd name="adj" fmla="val 20000"/>
          </a:avLst>
        </a:prstGeom>
        <a:solidFill>
          <a:schemeClr val="accent6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3BAD1-7F20-46DF-A498-6E11B0427A98}">
      <dsp:nvSpPr>
        <dsp:cNvPr id="0" name=""/>
        <dsp:cNvSpPr/>
      </dsp:nvSpPr>
      <dsp:spPr>
        <a:xfrm rot="17700000">
          <a:off x="6698985" y="396850"/>
          <a:ext cx="932525" cy="449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0" rIns="0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 err="1"/>
            <a:t>Tischri</a:t>
          </a:r>
          <a:r>
            <a:rPr lang="nl-BE" sz="1000" kern="1200" dirty="0"/>
            <a:t>, 543vC</a:t>
          </a:r>
        </a:p>
      </dsp:txBody>
      <dsp:txXfrm>
        <a:off x="6698985" y="396850"/>
        <a:ext cx="932525" cy="449405"/>
      </dsp:txXfrm>
    </dsp:sp>
    <dsp:sp modelId="{F759BC0F-43CB-4082-94BB-FEAEB2B7C854}">
      <dsp:nvSpPr>
        <dsp:cNvPr id="0" name=""/>
        <dsp:cNvSpPr/>
      </dsp:nvSpPr>
      <dsp:spPr>
        <a:xfrm>
          <a:off x="7241323" y="1188768"/>
          <a:ext cx="389377" cy="389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F06D0-251C-4213-907E-EBDC1E2F044B}">
      <dsp:nvSpPr>
        <dsp:cNvPr id="0" name=""/>
        <dsp:cNvSpPr/>
      </dsp:nvSpPr>
      <dsp:spPr>
        <a:xfrm rot="17700000">
          <a:off x="6780159" y="1730721"/>
          <a:ext cx="806678" cy="38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000" kern="1200" dirty="0"/>
        </a:p>
      </dsp:txBody>
      <dsp:txXfrm>
        <a:off x="6780159" y="1730721"/>
        <a:ext cx="806678" cy="388950"/>
      </dsp:txXfrm>
    </dsp:sp>
    <dsp:sp modelId="{6D1DAEB2-686E-4E15-8557-3D8FAABDF871}">
      <dsp:nvSpPr>
        <dsp:cNvPr id="0" name=""/>
        <dsp:cNvSpPr/>
      </dsp:nvSpPr>
      <dsp:spPr>
        <a:xfrm rot="17700000">
          <a:off x="7285187" y="647243"/>
          <a:ext cx="806678" cy="38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244BC-9C33-4BE6-A976-ED8801A3916B}">
      <dsp:nvSpPr>
        <dsp:cNvPr id="0" name=""/>
        <dsp:cNvSpPr/>
      </dsp:nvSpPr>
      <dsp:spPr>
        <a:xfrm>
          <a:off x="7687146" y="1188768"/>
          <a:ext cx="389377" cy="389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E7B1F-3A75-4DCE-89CE-606F686FE0A5}">
      <dsp:nvSpPr>
        <dsp:cNvPr id="0" name=""/>
        <dsp:cNvSpPr/>
      </dsp:nvSpPr>
      <dsp:spPr>
        <a:xfrm rot="17700000">
          <a:off x="7225981" y="1730721"/>
          <a:ext cx="806678" cy="38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000" kern="1200" dirty="0"/>
        </a:p>
      </dsp:txBody>
      <dsp:txXfrm>
        <a:off x="7225981" y="1730721"/>
        <a:ext cx="806678" cy="388950"/>
      </dsp:txXfrm>
    </dsp:sp>
    <dsp:sp modelId="{DA867BDE-876E-4C22-A720-E1692CD8C779}">
      <dsp:nvSpPr>
        <dsp:cNvPr id="0" name=""/>
        <dsp:cNvSpPr/>
      </dsp:nvSpPr>
      <dsp:spPr>
        <a:xfrm rot="17700000">
          <a:off x="7731010" y="647243"/>
          <a:ext cx="806678" cy="38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F8F7B-5E8A-4028-A0D5-855C5C83E2CE}">
      <dsp:nvSpPr>
        <dsp:cNvPr id="0" name=""/>
        <dsp:cNvSpPr/>
      </dsp:nvSpPr>
      <dsp:spPr>
        <a:xfrm>
          <a:off x="8132968" y="1188768"/>
          <a:ext cx="389377" cy="389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8B884-56F3-45C5-AB76-741D5E7506A1}">
      <dsp:nvSpPr>
        <dsp:cNvPr id="0" name=""/>
        <dsp:cNvSpPr/>
      </dsp:nvSpPr>
      <dsp:spPr>
        <a:xfrm rot="17700000">
          <a:off x="7671803" y="1730721"/>
          <a:ext cx="806678" cy="38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000" kern="1200" dirty="0"/>
        </a:p>
      </dsp:txBody>
      <dsp:txXfrm>
        <a:off x="7671803" y="1730721"/>
        <a:ext cx="806678" cy="388950"/>
      </dsp:txXfrm>
    </dsp:sp>
    <dsp:sp modelId="{E4649248-6EC0-48E3-83B5-EAA52C5A8E87}">
      <dsp:nvSpPr>
        <dsp:cNvPr id="0" name=""/>
        <dsp:cNvSpPr/>
      </dsp:nvSpPr>
      <dsp:spPr>
        <a:xfrm rot="17700000">
          <a:off x="8176832" y="647243"/>
          <a:ext cx="806678" cy="38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313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713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44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617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788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651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116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636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096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730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66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245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5595" y="607220"/>
            <a:ext cx="3738610" cy="2630900"/>
          </a:xfrm>
          <a:noFill/>
        </p:spPr>
        <p:txBody>
          <a:bodyPr>
            <a:normAutofit/>
          </a:bodyPr>
          <a:lstStyle/>
          <a:p>
            <a:pPr algn="l"/>
            <a:r>
              <a:rPr lang="nl-BE" sz="4100" dirty="0"/>
              <a:t>1–2 Koningen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75595" y="3393370"/>
            <a:ext cx="3738610" cy="1714408"/>
          </a:xfrm>
          <a:noFill/>
        </p:spPr>
        <p:txBody>
          <a:bodyPr>
            <a:normAutofit/>
          </a:bodyPr>
          <a:lstStyle/>
          <a:p>
            <a:pPr algn="l"/>
            <a:r>
              <a:rPr lang="nl-BE" dirty="0"/>
              <a:t>dr. Raymond R. Hausoul</a:t>
            </a:r>
          </a:p>
        </p:txBody>
      </p:sp>
      <p:pic>
        <p:nvPicPr>
          <p:cNvPr id="1026" name="Picture 2" descr="Afbeelding met verbruiksartikelen voor kantoor, overdekt, schaar, papier&#10;&#10;Door AI gegenereerde inhoud is mogelijk onjuis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r="-2" b="-2"/>
          <a:stretch>
            <a:fillRect/>
          </a:stretch>
        </p:blipFill>
        <p:spPr bwMode="auto">
          <a:xfrm>
            <a:off x="20" y="10"/>
            <a:ext cx="4504114" cy="57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457345"/>
              </p:ext>
            </p:extLst>
          </p:nvPr>
        </p:nvGraphicFramePr>
        <p:xfrm>
          <a:off x="107504" y="769268"/>
          <a:ext cx="89289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62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71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07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553061"/>
              </p:ext>
            </p:extLst>
          </p:nvPr>
        </p:nvGraphicFramePr>
        <p:xfrm>
          <a:off x="107504" y="625252"/>
          <a:ext cx="885698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688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Chronologie in Koningen</a:t>
            </a:r>
          </a:p>
        </p:txBody>
      </p:sp>
      <p:graphicFrame>
        <p:nvGraphicFramePr>
          <p:cNvPr id="16" name="Tijdelijke aanduiding voor inhoud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464596"/>
              </p:ext>
            </p:extLst>
          </p:nvPr>
        </p:nvGraphicFramePr>
        <p:xfrm>
          <a:off x="107504" y="1777380"/>
          <a:ext cx="8928992" cy="2476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457200" y="4657700"/>
            <a:ext cx="8686800" cy="82108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err="1"/>
              <a:t>Nisan</a:t>
            </a:r>
            <a:r>
              <a:rPr lang="nl-BE" dirty="0"/>
              <a:t>: Beginmaand godsdienstige jaar (lente, mrt/apr)</a:t>
            </a:r>
          </a:p>
          <a:p>
            <a:r>
              <a:rPr lang="nl-BE" dirty="0" err="1"/>
              <a:t>Tischri</a:t>
            </a:r>
            <a:r>
              <a:rPr lang="nl-BE" dirty="0"/>
              <a:t>: Beginmaand politieke jaar (herfst, sept/okt)</a:t>
            </a:r>
          </a:p>
        </p:txBody>
      </p:sp>
      <p:cxnSp>
        <p:nvCxnSpPr>
          <p:cNvPr id="19" name="Rechte verbindingslijn met pijl 18"/>
          <p:cNvCxnSpPr/>
          <p:nvPr/>
        </p:nvCxnSpPr>
        <p:spPr>
          <a:xfrm>
            <a:off x="2699792" y="4001244"/>
            <a:ext cx="5904656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>
            <a:off x="4800600" y="4153644"/>
            <a:ext cx="3803848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>
            <a:off x="7020272" y="4289276"/>
            <a:ext cx="1584176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/>
          <p:nvPr/>
        </p:nvCxnSpPr>
        <p:spPr>
          <a:xfrm>
            <a:off x="457200" y="3865612"/>
            <a:ext cx="8147248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21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5" t="15632" r="-241" b="15302"/>
          <a:stretch/>
        </p:blipFill>
        <p:spPr bwMode="auto">
          <a:xfrm>
            <a:off x="35496" y="1129308"/>
            <a:ext cx="9034992" cy="39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761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t="1846" r="4101" b="1792"/>
          <a:stretch/>
        </p:blipFill>
        <p:spPr bwMode="auto">
          <a:xfrm>
            <a:off x="3458490" y="0"/>
            <a:ext cx="5685511" cy="571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9228"/>
            <a:ext cx="167021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64" y="409228"/>
            <a:ext cx="167113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2533996"/>
            <a:ext cx="167021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04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7" t="3302" r="1406" b="4232"/>
          <a:stretch/>
        </p:blipFill>
        <p:spPr bwMode="auto">
          <a:xfrm>
            <a:off x="1115615" y="-7608"/>
            <a:ext cx="7295287" cy="572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164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236</TotalTime>
  <Words>260</Words>
  <Application>Microsoft Office PowerPoint</Application>
  <PresentationFormat>Diavoorstelling (16:10)</PresentationFormat>
  <Paragraphs>61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2013 - 2022 Thema</vt:lpstr>
      <vt:lpstr>1–2 Koningen</vt:lpstr>
      <vt:lpstr>PowerPoint-presentatie</vt:lpstr>
      <vt:lpstr>PowerPoint-presentatie</vt:lpstr>
      <vt:lpstr>PowerPoint-presentatie</vt:lpstr>
      <vt:lpstr>Chronologie in Koningen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 Hausoul</cp:lastModifiedBy>
  <cp:revision>89</cp:revision>
  <dcterms:created xsi:type="dcterms:W3CDTF">2019-09-04T13:46:42Z</dcterms:created>
  <dcterms:modified xsi:type="dcterms:W3CDTF">2025-10-13T12:24:33Z</dcterms:modified>
</cp:coreProperties>
</file>